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AC87-1587-49A4-A3CD-8C66D404665C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39F6-E092-43B5-A9DC-9A3621227E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267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AC87-1587-49A4-A3CD-8C66D404665C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39F6-E092-43B5-A9DC-9A3621227E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997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AC87-1587-49A4-A3CD-8C66D404665C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39F6-E092-43B5-A9DC-9A3621227E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846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AC87-1587-49A4-A3CD-8C66D404665C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39F6-E092-43B5-A9DC-9A3621227E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083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AC87-1587-49A4-A3CD-8C66D404665C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39F6-E092-43B5-A9DC-9A3621227E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733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AC87-1587-49A4-A3CD-8C66D404665C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39F6-E092-43B5-A9DC-9A3621227E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59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AC87-1587-49A4-A3CD-8C66D404665C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39F6-E092-43B5-A9DC-9A3621227E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794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AC87-1587-49A4-A3CD-8C66D404665C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39F6-E092-43B5-A9DC-9A3621227E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399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AC87-1587-49A4-A3CD-8C66D404665C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39F6-E092-43B5-A9DC-9A3621227E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942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AC87-1587-49A4-A3CD-8C66D404665C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39F6-E092-43B5-A9DC-9A3621227E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565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AC87-1587-49A4-A3CD-8C66D404665C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39F6-E092-43B5-A9DC-9A3621227E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657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AC87-1587-49A4-A3CD-8C66D404665C}" type="datetimeFigureOut">
              <a:rPr lang="bg-BG" smtClean="0"/>
              <a:t>8.11.2021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539F6-E092-43B5-A9DC-9A3621227E1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120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Смяна на ролка 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0455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9218" name="Picture 2" descr="C:\Users\RIK4\Downloads\251899963_570128264252711_5020795677061479145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848871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2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42" name="Picture 2" descr="C:\Users\RIK4\Downloads\252393918_280739983948230_8368181023263372774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48872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3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1266" name="Picture 2" descr="C:\Users\RIK4\Downloads\251930198_380425777143551_2620455870315486940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056783" cy="49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74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2290" name="Picture 2" descr="C:\Users\RIK4\Downloads\251173107_954609662102114_8075691933417217368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0200"/>
            <a:ext cx="669674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9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3314" name="Picture 2" descr="C:\Users\RIK4\Downloads\252524907_429980851830283_8498474290916284169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416823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1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4338" name="Picture 2" descr="C:\Users\RIK4\Downloads\251790422_409027080847470_6570054648760171634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560840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3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5362" name="Picture 2" descr="C:\Users\RIK4\Downloads\251155069_411269513825770_7583247031399492352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840759" cy="49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29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6386" name="Picture 2" descr="C:\Users\RIK4\Downloads\251169884_564474208303224_349057330518863038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6984775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6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7411" name="Picture 3" descr="C:\Users\RIK4\Downloads\251857848_957041031550465_1141569212710560600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12767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16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8434" name="Picture 2" descr="C:\Users\RIK4\Downloads\252177302_586928772562520_4047869151267080396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480720" cy="52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9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816424" cy="5863208"/>
          </a:xfrm>
        </p:spPr>
      </p:pic>
      <p:pic>
        <p:nvPicPr>
          <p:cNvPr id="1026" name="Picture 2" descr="C:\Users\RIK4\Downloads\249957481_208728894670503_21980699779340477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34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20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482" name="Picture 2" descr="C:\Users\RIK4\Downloads\251442933_250623953754042_5807003660703074370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5904656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31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181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 descr="C:\Users\RIK4\Downloads\251583719_4546655905379961_4951919384172615122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4536504" cy="55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38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200799" cy="521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56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 descr="C:\Users\RIK4\Downloads\252363019_2930814150506491_88607726644850951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488832" cy="54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20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122" name="Picture 2" descr="C:\Users\RIK4\Downloads\251604686_3079986915617839_4761381531149361083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984775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2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146" name="Picture 2" descr="C:\Users\RIK4\Downloads\251452292_254388966658534_7228833521929638796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056783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2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170" name="Picture 2" descr="C:\Users\RIK4\Downloads\251265550_1055540925221798_598154293470147309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2008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7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194" name="Picture 2" descr="C:\Users\RIK4\Downloads\251946625_4734522159902491_2591968244667120494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704855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6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Office PowerPoint</Application>
  <PresentationFormat>Презентация на цял екран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2" baseType="lpstr">
      <vt:lpstr>Office тема</vt:lpstr>
      <vt:lpstr>Смяна на ролка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Смяна на ролка</dc:title>
  <dc:creator>RIK4</dc:creator>
  <cp:lastModifiedBy>Неизвестен потребител</cp:lastModifiedBy>
  <cp:revision>4</cp:revision>
  <dcterms:created xsi:type="dcterms:W3CDTF">2021-11-02T14:27:07Z</dcterms:created>
  <dcterms:modified xsi:type="dcterms:W3CDTF">2021-11-08T12:38:40Z</dcterms:modified>
</cp:coreProperties>
</file>