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91" r:id="rId15"/>
    <p:sldId id="292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3" r:id="rId2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0"/>
  </p:normalViewPr>
  <p:slideViewPr>
    <p:cSldViewPr>
      <p:cViewPr varScale="1">
        <p:scale>
          <a:sx n="101" d="100"/>
          <a:sy n="101" d="100"/>
        </p:scale>
        <p:origin x="3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74225-5EDA-4646-ADF0-BD1A6B5E5B0C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1B00A-1631-4B5E-B959-707C00C063E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68236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1B00A-1631-4B5E-B959-707C00C063EF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77193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 за редакция стил подзагл.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4540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595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638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34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1844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3686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005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1194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9528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8032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58413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982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b="1" dirty="0"/>
              <a:t>ОБУЧЕНИЕ СИК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Избори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народни</a:t>
            </a:r>
            <a:r>
              <a:rPr lang="ru-RU" dirty="0">
                <a:solidFill>
                  <a:schemeClr val="tx1"/>
                </a:solidFill>
              </a:rPr>
              <a:t> представители на  </a:t>
            </a:r>
            <a:r>
              <a:rPr lang="en-US" dirty="0">
                <a:solidFill>
                  <a:schemeClr val="tx1"/>
                </a:solidFill>
              </a:rPr>
              <a:t>11</a:t>
            </a:r>
            <a:r>
              <a:rPr lang="ru-RU" dirty="0">
                <a:solidFill>
                  <a:schemeClr val="tx1"/>
                </a:solidFill>
              </a:rPr>
              <a:t>.07.2021 г. </a:t>
            </a:r>
            <a:r>
              <a:rPr lang="ru-RU" dirty="0" err="1">
                <a:solidFill>
                  <a:schemeClr val="tx1"/>
                </a:solidFill>
              </a:rPr>
              <a:t>във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втори</a:t>
            </a:r>
            <a:r>
              <a:rPr lang="ru-RU" dirty="0">
                <a:solidFill>
                  <a:schemeClr val="tx1"/>
                </a:solidFill>
              </a:rPr>
              <a:t> избирателен район – Бургас.</a:t>
            </a:r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983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ІІІ. ИЗБОРЕН ДЕН – 11 юли 2021 г.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Председателят</a:t>
            </a:r>
            <a:r>
              <a:rPr lang="ru-RU" dirty="0"/>
              <a:t> на СИК </a:t>
            </a:r>
            <a:r>
              <a:rPr lang="ru-RU" dirty="0" err="1"/>
              <a:t>разпечатва</a:t>
            </a:r>
            <a:r>
              <a:rPr lang="ru-RU" dirty="0"/>
              <a:t> </a:t>
            </a:r>
            <a:r>
              <a:rPr lang="ru-RU" dirty="0" err="1"/>
              <a:t>плика</a:t>
            </a:r>
            <a:r>
              <a:rPr lang="ru-RU" dirty="0"/>
              <a:t> с </a:t>
            </a:r>
            <a:r>
              <a:rPr lang="ru-RU" dirty="0" err="1"/>
              <a:t>печата</a:t>
            </a:r>
            <a:r>
              <a:rPr lang="ru-RU" dirty="0"/>
              <a:t> на </a:t>
            </a:r>
            <a:r>
              <a:rPr lang="ru-RU" dirty="0" err="1"/>
              <a:t>комисията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Печатът</a:t>
            </a:r>
            <a:r>
              <a:rPr lang="ru-RU" dirty="0"/>
              <a:t> се </a:t>
            </a:r>
            <a:r>
              <a:rPr lang="ru-RU" dirty="0" err="1"/>
              <a:t>маркира</a:t>
            </a:r>
            <a:r>
              <a:rPr lang="ru-RU" dirty="0"/>
              <a:t> по уникален начин (</a:t>
            </a:r>
            <a:r>
              <a:rPr lang="ru-RU" dirty="0" err="1"/>
              <a:t>като</a:t>
            </a:r>
            <a:r>
              <a:rPr lang="ru-RU" dirty="0"/>
              <a:t> се </a:t>
            </a:r>
            <a:r>
              <a:rPr lang="ru-RU" dirty="0" err="1"/>
              <a:t>наранява</a:t>
            </a:r>
            <a:r>
              <a:rPr lang="ru-RU" dirty="0"/>
              <a:t> част от него на </a:t>
            </a:r>
            <a:r>
              <a:rPr lang="ru-RU" dirty="0" err="1"/>
              <a:t>произволно</a:t>
            </a:r>
            <a:r>
              <a:rPr lang="ru-RU" dirty="0"/>
              <a:t> </a:t>
            </a:r>
            <a:r>
              <a:rPr lang="ru-RU" dirty="0" err="1"/>
              <a:t>място</a:t>
            </a:r>
            <a:r>
              <a:rPr lang="ru-RU" dirty="0"/>
              <a:t>). </a:t>
            </a:r>
          </a:p>
          <a:p>
            <a:r>
              <a:rPr lang="ru-RU" dirty="0" err="1"/>
              <a:t>Председателят</a:t>
            </a:r>
            <a:r>
              <a:rPr lang="ru-RU" dirty="0"/>
              <a:t> </a:t>
            </a:r>
            <a:r>
              <a:rPr lang="ru-RU" dirty="0" err="1"/>
              <a:t>разпечатва</a:t>
            </a:r>
            <a:r>
              <a:rPr lang="ru-RU" dirty="0"/>
              <a:t> пакета с </a:t>
            </a:r>
            <a:r>
              <a:rPr lang="ru-RU" dirty="0" err="1"/>
              <a:t>бюлетините</a:t>
            </a:r>
            <a:r>
              <a:rPr lang="ru-RU" dirty="0"/>
              <a:t>, </a:t>
            </a:r>
            <a:r>
              <a:rPr lang="ru-RU" dirty="0" err="1"/>
              <a:t>откъсва</a:t>
            </a:r>
            <a:r>
              <a:rPr lang="ru-RU" dirty="0"/>
              <a:t> </a:t>
            </a:r>
            <a:r>
              <a:rPr lang="ru-RU" dirty="0" err="1"/>
              <a:t>една</a:t>
            </a:r>
            <a:r>
              <a:rPr lang="ru-RU" dirty="0"/>
              <a:t> </a:t>
            </a:r>
            <a:r>
              <a:rPr lang="ru-RU" dirty="0" err="1"/>
              <a:t>бюлетина</a:t>
            </a:r>
            <a:r>
              <a:rPr lang="ru-RU" dirty="0"/>
              <a:t> от кочана, с </a:t>
            </a:r>
            <a:r>
              <a:rPr lang="ru-RU" dirty="0" err="1"/>
              <a:t>големи</a:t>
            </a:r>
            <a:r>
              <a:rPr lang="ru-RU" dirty="0"/>
              <a:t> </a:t>
            </a:r>
            <a:r>
              <a:rPr lang="ru-RU" dirty="0" err="1"/>
              <a:t>букви</a:t>
            </a:r>
            <a:r>
              <a:rPr lang="ru-RU" dirty="0"/>
              <a:t> по </a:t>
            </a:r>
            <a:r>
              <a:rPr lang="ru-RU" dirty="0" err="1"/>
              <a:t>диагонал</a:t>
            </a:r>
            <a:r>
              <a:rPr lang="ru-RU" dirty="0"/>
              <a:t> </a:t>
            </a:r>
            <a:r>
              <a:rPr lang="ru-RU" dirty="0" err="1"/>
              <a:t>изписва</a:t>
            </a:r>
            <a:r>
              <a:rPr lang="ru-RU" dirty="0"/>
              <a:t> „ОБРАЗЕЦ“ и я </a:t>
            </a:r>
            <a:r>
              <a:rPr lang="ru-RU" dirty="0" err="1"/>
              <a:t>залепва</a:t>
            </a:r>
            <a:r>
              <a:rPr lang="ru-RU" dirty="0"/>
              <a:t> </a:t>
            </a:r>
            <a:r>
              <a:rPr lang="ru-RU" dirty="0" err="1"/>
              <a:t>като</a:t>
            </a:r>
            <a:r>
              <a:rPr lang="ru-RU" dirty="0"/>
              <a:t> образец на </a:t>
            </a:r>
            <a:r>
              <a:rPr lang="ru-RU" dirty="0" err="1"/>
              <a:t>таблото</a:t>
            </a:r>
            <a:r>
              <a:rPr lang="ru-RU" dirty="0"/>
              <a:t> пред </a:t>
            </a:r>
            <a:r>
              <a:rPr lang="ru-RU" dirty="0" err="1"/>
              <a:t>избирателната</a:t>
            </a:r>
            <a:r>
              <a:rPr lang="ru-RU" dirty="0"/>
              <a:t> секция, след </a:t>
            </a:r>
            <a:r>
              <a:rPr lang="ru-RU" dirty="0" err="1"/>
              <a:t>което</a:t>
            </a:r>
            <a:r>
              <a:rPr lang="ru-RU" dirty="0"/>
              <a:t> </a:t>
            </a:r>
            <a:r>
              <a:rPr lang="ru-RU" b="1" dirty="0" err="1"/>
              <a:t>бюлетините</a:t>
            </a:r>
            <a:r>
              <a:rPr lang="ru-RU" b="1" dirty="0"/>
              <a:t> се </a:t>
            </a:r>
            <a:r>
              <a:rPr lang="ru-RU" b="1" dirty="0" err="1"/>
              <a:t>прибират</a:t>
            </a:r>
            <a:r>
              <a:rPr lang="ru-RU" b="1" dirty="0"/>
              <a:t> </a:t>
            </a:r>
            <a:r>
              <a:rPr lang="ru-RU" b="1" dirty="0" err="1"/>
              <a:t>встрани</a:t>
            </a:r>
            <a:r>
              <a:rPr lang="ru-RU" b="1" dirty="0"/>
              <a:t> от работните места на СИК.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1569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Действията</a:t>
            </a:r>
            <a:r>
              <a:rPr lang="ru-RU" dirty="0"/>
              <a:t> по </a:t>
            </a:r>
            <a:r>
              <a:rPr lang="ru-RU" dirty="0" err="1"/>
              <a:t>активиране</a:t>
            </a:r>
            <a:r>
              <a:rPr lang="ru-RU" dirty="0"/>
              <a:t> на всяка машина за </a:t>
            </a:r>
            <a:r>
              <a:rPr lang="ru-RU" dirty="0" err="1"/>
              <a:t>гласуване</a:t>
            </a:r>
            <a:r>
              <a:rPr lang="ru-RU" dirty="0"/>
              <a:t> – 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57288" y="3140968"/>
            <a:ext cx="8229600" cy="4525963"/>
          </a:xfrm>
        </p:spPr>
        <p:txBody>
          <a:bodyPr/>
          <a:lstStyle/>
          <a:p>
            <a:r>
              <a:rPr lang="ru-RU" dirty="0" err="1"/>
              <a:t>описани</a:t>
            </a:r>
            <a:r>
              <a:rPr lang="ru-RU" dirty="0"/>
              <a:t> в </a:t>
            </a:r>
            <a:r>
              <a:rPr lang="ru-RU" dirty="0" err="1"/>
              <a:t>методическите</a:t>
            </a:r>
            <a:r>
              <a:rPr lang="ru-RU" dirty="0"/>
              <a:t> указания </a:t>
            </a:r>
            <a:endParaRPr lang="en-US" dirty="0"/>
          </a:p>
          <a:p>
            <a:r>
              <a:rPr lang="ru-RU" dirty="0"/>
              <a:t>След </a:t>
            </a:r>
            <a:r>
              <a:rPr lang="ru-RU" dirty="0" err="1"/>
              <a:t>приключване</a:t>
            </a:r>
            <a:r>
              <a:rPr lang="ru-RU" dirty="0"/>
              <a:t> на </a:t>
            </a:r>
            <a:r>
              <a:rPr lang="ru-RU" dirty="0" err="1"/>
              <a:t>подготовката</a:t>
            </a:r>
            <a:r>
              <a:rPr lang="ru-RU" dirty="0"/>
              <a:t> </a:t>
            </a:r>
            <a:r>
              <a:rPr lang="ru-RU" dirty="0" err="1"/>
              <a:t>председателят</a:t>
            </a:r>
            <a:r>
              <a:rPr lang="ru-RU" dirty="0"/>
              <a:t> </a:t>
            </a:r>
            <a:r>
              <a:rPr lang="ru-RU" dirty="0" err="1"/>
              <a:t>обявява</a:t>
            </a:r>
            <a:r>
              <a:rPr lang="ru-RU" dirty="0"/>
              <a:t> </a:t>
            </a:r>
            <a:r>
              <a:rPr lang="ru-RU" dirty="0" err="1"/>
              <a:t>изборния</a:t>
            </a:r>
            <a:r>
              <a:rPr lang="ru-RU" dirty="0"/>
              <a:t> </a:t>
            </a:r>
            <a:r>
              <a:rPr lang="ru-RU" dirty="0" err="1"/>
              <a:t>ден</a:t>
            </a:r>
            <a:r>
              <a:rPr lang="ru-RU" dirty="0"/>
              <a:t> за </a:t>
            </a:r>
            <a:r>
              <a:rPr lang="ru-RU" dirty="0" err="1"/>
              <a:t>открит</a:t>
            </a:r>
            <a:r>
              <a:rPr lang="ru-RU" dirty="0"/>
              <a:t> и </a:t>
            </a:r>
            <a:r>
              <a:rPr lang="ru-RU" dirty="0" err="1"/>
              <a:t>гласуването</a:t>
            </a:r>
            <a:r>
              <a:rPr lang="ru-RU" dirty="0"/>
              <a:t> </a:t>
            </a:r>
            <a:r>
              <a:rPr lang="ru-RU" dirty="0" err="1"/>
              <a:t>започва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727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4. </a:t>
            </a:r>
            <a:r>
              <a:rPr lang="ru-RU" dirty="0" err="1"/>
              <a:t>Допускане</a:t>
            </a:r>
            <a:r>
              <a:rPr lang="ru-RU" dirty="0"/>
              <a:t> до </a:t>
            </a:r>
            <a:r>
              <a:rPr lang="ru-RU" dirty="0" err="1"/>
              <a:t>гласуване</a:t>
            </a:r>
            <a:r>
              <a:rPr lang="ru-RU" dirty="0"/>
              <a:t> на </a:t>
            </a:r>
            <a:r>
              <a:rPr lang="ru-RU" dirty="0" err="1"/>
              <a:t>избирателите</a:t>
            </a:r>
            <a:r>
              <a:rPr lang="ru-RU" dirty="0"/>
              <a:t>. </a:t>
            </a:r>
            <a:r>
              <a:rPr lang="ru-RU" dirty="0" err="1"/>
              <a:t>Гласуване</a:t>
            </a:r>
            <a:r>
              <a:rPr lang="ru-RU" dirty="0"/>
              <a:t> </a:t>
            </a:r>
            <a:br>
              <a:rPr lang="ru-RU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2376264"/>
          </a:xfrm>
        </p:spPr>
        <p:txBody>
          <a:bodyPr/>
          <a:lstStyle/>
          <a:p>
            <a:r>
              <a:rPr lang="ru-RU" dirty="0" err="1"/>
              <a:t>Гласуването</a:t>
            </a:r>
            <a:r>
              <a:rPr lang="ru-RU" dirty="0"/>
              <a:t> се </a:t>
            </a:r>
            <a:r>
              <a:rPr lang="ru-RU" dirty="0" err="1"/>
              <a:t>извършва</a:t>
            </a:r>
            <a:r>
              <a:rPr lang="ru-RU" dirty="0"/>
              <a:t> по </a:t>
            </a:r>
            <a:r>
              <a:rPr lang="ru-RU" dirty="0" err="1"/>
              <a:t>избирателни</a:t>
            </a:r>
            <a:r>
              <a:rPr lang="ru-RU" dirty="0"/>
              <a:t> </a:t>
            </a:r>
            <a:r>
              <a:rPr lang="ru-RU" dirty="0" err="1"/>
              <a:t>списъци</a:t>
            </a:r>
            <a:r>
              <a:rPr lang="ru-RU" dirty="0"/>
              <a:t>. </a:t>
            </a:r>
          </a:p>
          <a:p>
            <a:r>
              <a:rPr lang="ru-RU" dirty="0"/>
              <a:t>СИК допуска </a:t>
            </a:r>
            <a:r>
              <a:rPr lang="ru-RU" dirty="0" err="1"/>
              <a:t>избирателите</a:t>
            </a:r>
            <a:r>
              <a:rPr lang="ru-RU" dirty="0"/>
              <a:t> до </a:t>
            </a:r>
            <a:r>
              <a:rPr lang="ru-RU" dirty="0" err="1"/>
              <a:t>машината</a:t>
            </a:r>
            <a:r>
              <a:rPr lang="ru-RU" dirty="0"/>
              <a:t> за </a:t>
            </a:r>
            <a:r>
              <a:rPr lang="ru-RU" dirty="0" err="1"/>
              <a:t>гласуване</a:t>
            </a:r>
            <a:r>
              <a:rPr lang="ru-RU" dirty="0"/>
              <a:t> един по един. 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62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4.1. Документи за гласуване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При </a:t>
            </a:r>
            <a:r>
              <a:rPr lang="ru-RU" dirty="0" err="1"/>
              <a:t>гласуването</a:t>
            </a:r>
            <a:r>
              <a:rPr lang="ru-RU" dirty="0"/>
              <a:t> </a:t>
            </a:r>
            <a:r>
              <a:rPr lang="ru-RU" dirty="0" err="1"/>
              <a:t>избирателите</a:t>
            </a:r>
            <a:r>
              <a:rPr lang="ru-RU" dirty="0"/>
              <a:t> </a:t>
            </a:r>
            <a:r>
              <a:rPr lang="ru-RU" dirty="0" err="1"/>
              <a:t>удостоверяват</a:t>
            </a:r>
            <a:r>
              <a:rPr lang="ru-RU" dirty="0"/>
              <a:t> </a:t>
            </a:r>
            <a:r>
              <a:rPr lang="ru-RU" dirty="0" err="1"/>
              <a:t>самоличността</a:t>
            </a:r>
            <a:r>
              <a:rPr lang="ru-RU" dirty="0"/>
              <a:t> си пред СИК с </a:t>
            </a:r>
            <a:r>
              <a:rPr lang="ru-RU" dirty="0" err="1"/>
              <a:t>лична</a:t>
            </a:r>
            <a:r>
              <a:rPr lang="ru-RU" dirty="0"/>
              <a:t> карта или </a:t>
            </a:r>
            <a:r>
              <a:rPr lang="ru-RU" dirty="0" err="1"/>
              <a:t>личен</a:t>
            </a:r>
            <a:r>
              <a:rPr lang="ru-RU" dirty="0"/>
              <a:t> (зелен) паспорт (само за </a:t>
            </a:r>
            <a:r>
              <a:rPr lang="ru-RU" dirty="0" err="1"/>
              <a:t>родените</a:t>
            </a:r>
            <a:r>
              <a:rPr lang="ru-RU" dirty="0"/>
              <a:t> до 31.12.1931 г. </a:t>
            </a:r>
            <a:r>
              <a:rPr lang="ru-RU" dirty="0" err="1"/>
              <a:t>включително</a:t>
            </a:r>
            <a:r>
              <a:rPr lang="ru-RU" dirty="0"/>
              <a:t>).</a:t>
            </a:r>
          </a:p>
          <a:p>
            <a:r>
              <a:rPr lang="ru-RU" dirty="0"/>
              <a:t>В случай че </a:t>
            </a:r>
            <a:r>
              <a:rPr lang="ru-RU" dirty="0" err="1"/>
              <a:t>срокът</a:t>
            </a:r>
            <a:r>
              <a:rPr lang="ru-RU" dirty="0"/>
              <a:t> на </a:t>
            </a:r>
            <a:r>
              <a:rPr lang="ru-RU" dirty="0" err="1"/>
              <a:t>валидност</a:t>
            </a:r>
            <a:r>
              <a:rPr lang="ru-RU" dirty="0"/>
              <a:t> на </a:t>
            </a:r>
            <a:r>
              <a:rPr lang="ru-RU" dirty="0" err="1"/>
              <a:t>личната</a:t>
            </a:r>
            <a:r>
              <a:rPr lang="ru-RU" dirty="0"/>
              <a:t> карта е </a:t>
            </a:r>
            <a:r>
              <a:rPr lang="ru-RU" dirty="0" err="1"/>
              <a:t>изтекъл</a:t>
            </a:r>
            <a:r>
              <a:rPr lang="ru-RU" dirty="0"/>
              <a:t> в периода от 13 март 2020 г. </a:t>
            </a:r>
            <a:r>
              <a:rPr lang="ru-RU" dirty="0" err="1"/>
              <a:t>включително</a:t>
            </a:r>
            <a:r>
              <a:rPr lang="ru-RU" dirty="0"/>
              <a:t> до </a:t>
            </a:r>
            <a:r>
              <a:rPr lang="ru-RU" dirty="0" err="1"/>
              <a:t>датата</a:t>
            </a:r>
            <a:r>
              <a:rPr lang="ru-RU" dirty="0"/>
              <a:t> на </a:t>
            </a:r>
            <a:r>
              <a:rPr lang="ru-RU" dirty="0" err="1"/>
              <a:t>изборите</a:t>
            </a:r>
            <a:r>
              <a:rPr lang="ru-RU" dirty="0"/>
              <a:t>, </a:t>
            </a:r>
            <a:r>
              <a:rPr lang="ru-RU" dirty="0" err="1"/>
              <a:t>избирателят</a:t>
            </a:r>
            <a:r>
              <a:rPr lang="ru-RU" dirty="0"/>
              <a:t> се допуска до </a:t>
            </a:r>
            <a:r>
              <a:rPr lang="ru-RU" dirty="0" err="1"/>
              <a:t>гласуване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не се </a:t>
            </a:r>
            <a:r>
              <a:rPr lang="ru-RU" dirty="0" err="1"/>
              <a:t>изисква</a:t>
            </a:r>
            <a:r>
              <a:rPr lang="ru-RU" dirty="0"/>
              <a:t> да </a:t>
            </a:r>
            <a:r>
              <a:rPr lang="ru-RU" dirty="0" err="1"/>
              <a:t>представи</a:t>
            </a:r>
            <a:r>
              <a:rPr lang="ru-RU" dirty="0"/>
              <a:t> удостоверение за </a:t>
            </a:r>
            <a:r>
              <a:rPr lang="ru-RU" dirty="0" err="1"/>
              <a:t>издаване</a:t>
            </a:r>
            <a:r>
              <a:rPr lang="ru-RU" dirty="0"/>
              <a:t> на </a:t>
            </a:r>
            <a:r>
              <a:rPr lang="ru-RU" dirty="0" err="1"/>
              <a:t>лични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по чл. 263 ИК от </a:t>
            </a:r>
            <a:r>
              <a:rPr lang="ru-RU" dirty="0" err="1"/>
              <a:t>районното</a:t>
            </a:r>
            <a:r>
              <a:rPr lang="ru-RU" dirty="0"/>
              <a:t> управление на МВР.</a:t>
            </a:r>
          </a:p>
          <a:p>
            <a:r>
              <a:rPr lang="ru-RU" b="1" dirty="0"/>
              <a:t>НЕ СЕ ДОПУСКА </a:t>
            </a:r>
            <a:r>
              <a:rPr lang="ru-RU" b="1" dirty="0" err="1"/>
              <a:t>гласуване</a:t>
            </a:r>
            <a:r>
              <a:rPr lang="ru-RU" b="1" dirty="0"/>
              <a:t> </a:t>
            </a:r>
            <a:r>
              <a:rPr lang="ru-RU" b="1" dirty="0" err="1"/>
              <a:t>със</a:t>
            </a:r>
            <a:r>
              <a:rPr lang="ru-RU" b="1" dirty="0"/>
              <a:t> </a:t>
            </a:r>
            <a:r>
              <a:rPr lang="ru-RU" b="1" dirty="0" err="1"/>
              <a:t>свидетелство</a:t>
            </a:r>
            <a:r>
              <a:rPr lang="ru-RU" b="1" dirty="0"/>
              <a:t> за </a:t>
            </a:r>
            <a:r>
              <a:rPr lang="ru-RU" b="1" dirty="0" err="1"/>
              <a:t>правоуправление</a:t>
            </a:r>
            <a:r>
              <a:rPr lang="ru-RU" b="1" dirty="0"/>
              <a:t> на МПС или </a:t>
            </a:r>
            <a:r>
              <a:rPr lang="ru-RU" b="1" dirty="0" err="1"/>
              <a:t>задграничен</a:t>
            </a:r>
            <a:r>
              <a:rPr lang="ru-RU" b="1" dirty="0"/>
              <a:t> паспорт.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8707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83568" y="629816"/>
            <a:ext cx="8156448" cy="998984"/>
          </a:xfrm>
        </p:spPr>
        <p:txBody>
          <a:bodyPr>
            <a:normAutofit fontScale="90000"/>
          </a:bodyPr>
          <a:lstStyle/>
          <a:p>
            <a:r>
              <a:rPr lang="bg-BG" sz="2700" b="1" dirty="0"/>
              <a:t>Дописване на избиратели в допълнителната страница на избирателния списък (под чертата) в изборния ден</a:t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0416" y="1636824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Секционната</a:t>
            </a:r>
            <a:r>
              <a:rPr lang="ru-RU" dirty="0"/>
              <a:t> </a:t>
            </a:r>
            <a:r>
              <a:rPr lang="ru-RU" dirty="0" err="1"/>
              <a:t>избирателна</a:t>
            </a:r>
            <a:r>
              <a:rPr lang="ru-RU" dirty="0"/>
              <a:t> </a:t>
            </a:r>
            <a:r>
              <a:rPr lang="ru-RU" dirty="0" err="1"/>
              <a:t>комисия</a:t>
            </a:r>
            <a:r>
              <a:rPr lang="ru-RU" dirty="0"/>
              <a:t> </a:t>
            </a:r>
            <a:r>
              <a:rPr lang="ru-RU" dirty="0" err="1"/>
              <a:t>вписва</a:t>
            </a:r>
            <a:r>
              <a:rPr lang="ru-RU" dirty="0"/>
              <a:t> в </a:t>
            </a:r>
            <a:r>
              <a:rPr lang="ru-RU" dirty="0" err="1"/>
              <a:t>избирателния</a:t>
            </a:r>
            <a:r>
              <a:rPr lang="ru-RU" dirty="0"/>
              <a:t> </a:t>
            </a:r>
            <a:r>
              <a:rPr lang="ru-RU" dirty="0" err="1"/>
              <a:t>списък</a:t>
            </a:r>
            <a:r>
              <a:rPr lang="ru-RU" dirty="0"/>
              <a:t> (под </a:t>
            </a:r>
            <a:r>
              <a:rPr lang="ru-RU" dirty="0" err="1"/>
              <a:t>чертата</a:t>
            </a:r>
            <a:r>
              <a:rPr lang="ru-RU" dirty="0"/>
              <a:t>) и допуска да </a:t>
            </a:r>
            <a:r>
              <a:rPr lang="ru-RU" dirty="0" err="1"/>
              <a:t>гласуват</a:t>
            </a:r>
            <a:r>
              <a:rPr lang="ru-RU" dirty="0"/>
              <a:t> само </a:t>
            </a:r>
            <a:r>
              <a:rPr lang="ru-RU" dirty="0" err="1"/>
              <a:t>следните</a:t>
            </a:r>
            <a:r>
              <a:rPr lang="ru-RU" dirty="0"/>
              <a:t> лица:</a:t>
            </a:r>
          </a:p>
          <a:p>
            <a:r>
              <a:rPr lang="ru-RU" dirty="0"/>
              <a:t>- </a:t>
            </a:r>
            <a:r>
              <a:rPr lang="ru-RU" dirty="0" err="1"/>
              <a:t>лицата</a:t>
            </a:r>
            <a:r>
              <a:rPr lang="ru-RU" dirty="0"/>
              <a:t>, </a:t>
            </a:r>
            <a:r>
              <a:rPr lang="ru-RU" dirty="0" err="1"/>
              <a:t>снабдени</a:t>
            </a:r>
            <a:r>
              <a:rPr lang="ru-RU" dirty="0"/>
              <a:t> с удостоверение за </a:t>
            </a:r>
            <a:r>
              <a:rPr lang="ru-RU" dirty="0" err="1"/>
              <a:t>гласуване</a:t>
            </a:r>
            <a:r>
              <a:rPr lang="ru-RU" dirty="0"/>
              <a:t> на </a:t>
            </a:r>
            <a:r>
              <a:rPr lang="ru-RU" dirty="0" err="1"/>
              <a:t>друго</a:t>
            </a:r>
            <a:r>
              <a:rPr lang="ru-RU" dirty="0"/>
              <a:t> </a:t>
            </a:r>
            <a:r>
              <a:rPr lang="ru-RU" dirty="0" err="1"/>
              <a:t>място</a:t>
            </a:r>
            <a:r>
              <a:rPr lang="ru-RU" dirty="0"/>
              <a:t> </a:t>
            </a:r>
          </a:p>
          <a:p>
            <a:r>
              <a:rPr lang="ru-RU" dirty="0"/>
              <a:t>- </a:t>
            </a:r>
            <a:r>
              <a:rPr lang="ru-RU" dirty="0" err="1"/>
              <a:t>членовете</a:t>
            </a:r>
            <a:r>
              <a:rPr lang="ru-RU" dirty="0"/>
              <a:t> на СИК, </a:t>
            </a:r>
            <a:r>
              <a:rPr lang="ru-RU" dirty="0" err="1"/>
              <a:t>охраната</a:t>
            </a:r>
            <a:r>
              <a:rPr lang="ru-RU" dirty="0"/>
              <a:t> на </a:t>
            </a:r>
            <a:r>
              <a:rPr lang="ru-RU" dirty="0" err="1"/>
              <a:t>съответната</a:t>
            </a:r>
            <a:r>
              <a:rPr lang="ru-RU" dirty="0"/>
              <a:t> секция и </a:t>
            </a:r>
            <a:r>
              <a:rPr lang="ru-RU" dirty="0" err="1"/>
              <a:t>лицата</a:t>
            </a:r>
            <a:r>
              <a:rPr lang="ru-RU" dirty="0"/>
              <a:t> по </a:t>
            </a:r>
            <a:r>
              <a:rPr lang="ru-RU" dirty="0" err="1"/>
              <a:t>поддръжка</a:t>
            </a:r>
            <a:r>
              <a:rPr lang="ru-RU" dirty="0"/>
              <a:t> на </a:t>
            </a:r>
            <a:r>
              <a:rPr lang="ru-RU" dirty="0" err="1"/>
              <a:t>техническите</a:t>
            </a:r>
            <a:r>
              <a:rPr lang="ru-RU" dirty="0"/>
              <a:t> устройства за </a:t>
            </a:r>
            <a:r>
              <a:rPr lang="ru-RU" dirty="0" err="1"/>
              <a:t>машинно</a:t>
            </a:r>
            <a:r>
              <a:rPr lang="ru-RU" dirty="0"/>
              <a:t> </a:t>
            </a:r>
            <a:r>
              <a:rPr lang="ru-RU" dirty="0" err="1"/>
              <a:t>гласуване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обслужват</a:t>
            </a:r>
            <a:r>
              <a:rPr lang="ru-RU" dirty="0"/>
              <a:t> секция, различна от </a:t>
            </a:r>
            <a:r>
              <a:rPr lang="ru-RU" dirty="0" err="1"/>
              <a:t>тази</a:t>
            </a:r>
            <a:r>
              <a:rPr lang="ru-RU" dirty="0"/>
              <a:t> по </a:t>
            </a:r>
            <a:r>
              <a:rPr lang="ru-RU" dirty="0" err="1"/>
              <a:t>постоянния</a:t>
            </a:r>
            <a:r>
              <a:rPr lang="ru-RU" dirty="0"/>
              <a:t> им адрес </a:t>
            </a:r>
            <a:r>
              <a:rPr lang="ru-RU" dirty="0" err="1"/>
              <a:t>гласуват</a:t>
            </a:r>
            <a:endParaRPr lang="en-US" dirty="0"/>
          </a:p>
          <a:p>
            <a:r>
              <a:rPr lang="ru-RU" dirty="0"/>
              <a:t> В графа „</a:t>
            </a:r>
            <a:r>
              <a:rPr lang="ru-RU" dirty="0" err="1"/>
              <a:t>Забележки</a:t>
            </a:r>
            <a:r>
              <a:rPr lang="ru-RU" dirty="0"/>
              <a:t>“ на </a:t>
            </a:r>
            <a:r>
              <a:rPr lang="ru-RU" dirty="0" err="1"/>
              <a:t>избирателния</a:t>
            </a:r>
            <a:r>
              <a:rPr lang="ru-RU" dirty="0"/>
              <a:t> </a:t>
            </a:r>
            <a:r>
              <a:rPr lang="ru-RU" dirty="0" err="1"/>
              <a:t>списък</a:t>
            </a:r>
            <a:r>
              <a:rPr lang="ru-RU" dirty="0"/>
              <a:t> </a:t>
            </a:r>
            <a:r>
              <a:rPr lang="ru-RU" dirty="0" err="1"/>
              <a:t>членът</a:t>
            </a:r>
            <a:r>
              <a:rPr lang="ru-RU" dirty="0"/>
              <a:t> на СИК </a:t>
            </a:r>
            <a:r>
              <a:rPr lang="ru-RU" dirty="0" err="1"/>
              <a:t>отбелязва</a:t>
            </a:r>
            <a:r>
              <a:rPr lang="ru-RU" dirty="0"/>
              <a:t> </a:t>
            </a:r>
            <a:r>
              <a:rPr lang="ru-RU" dirty="0" err="1"/>
              <a:t>основанието</a:t>
            </a:r>
            <a:r>
              <a:rPr lang="ru-RU" dirty="0"/>
              <a:t> за </a:t>
            </a:r>
            <a:r>
              <a:rPr lang="ru-RU" dirty="0" err="1"/>
              <a:t>вписване</a:t>
            </a:r>
            <a:r>
              <a:rPr lang="ru-RU" dirty="0"/>
              <a:t> – „чл. 233 ИК“;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190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Гласуване</a:t>
            </a:r>
            <a:r>
              <a:rPr lang="ru-RU" dirty="0"/>
              <a:t> с </a:t>
            </a:r>
            <a:r>
              <a:rPr lang="ru-RU" dirty="0" err="1"/>
              <a:t>придружител</a:t>
            </a:r>
            <a:r>
              <a:rPr lang="ru-RU" dirty="0"/>
              <a:t>. </a:t>
            </a:r>
            <a:r>
              <a:rPr lang="ru-RU" dirty="0" err="1"/>
              <a:t>Списък</a:t>
            </a:r>
            <a:r>
              <a:rPr lang="ru-RU" dirty="0"/>
              <a:t> за </a:t>
            </a:r>
            <a:r>
              <a:rPr lang="ru-RU" dirty="0" err="1"/>
              <a:t>допълнително</a:t>
            </a:r>
            <a:r>
              <a:rPr lang="ru-RU" dirty="0"/>
              <a:t> </a:t>
            </a:r>
            <a:r>
              <a:rPr lang="ru-RU" dirty="0" err="1"/>
              <a:t>вписване</a:t>
            </a:r>
            <a:r>
              <a:rPr lang="ru-RU" dirty="0"/>
              <a:t> на </a:t>
            </a:r>
            <a:r>
              <a:rPr lang="ru-RU" dirty="0" err="1"/>
              <a:t>придружителите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32867" y="1916832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bg-BG" b="1" dirty="0"/>
              <a:t>Неграмотността не е основание за гласуване с придружител.</a:t>
            </a:r>
            <a:endParaRPr lang="en-US" dirty="0"/>
          </a:p>
          <a:p>
            <a:r>
              <a:rPr lang="bg-BG" dirty="0"/>
              <a:t>Избирател с увредено зрение или затруднение в придвижването, което не му позволява да извърши сам необходимите действия при гласуване, може да поиска и да посочи придружител, който да го подпомогне при гласуването.</a:t>
            </a:r>
            <a:endParaRPr lang="en-US" dirty="0"/>
          </a:p>
          <a:p>
            <a:r>
              <a:rPr lang="bg-BG" dirty="0"/>
              <a:t>Допускането на избирател да гласува с придружител е по преценка на председателя на СИК. ИЗБИРАТЕЛЯТ НЕ Е ДЛЪЖЕН ДА ПРЕДСТАВИ ДОКУМЕНТ ОТ ТЕЛК/НЕЛК. </a:t>
            </a:r>
          </a:p>
          <a:p>
            <a:r>
              <a:rPr lang="ru-RU" dirty="0"/>
              <a:t>Не </a:t>
            </a:r>
            <a:r>
              <a:rPr lang="ru-RU" dirty="0" err="1"/>
              <a:t>могат</a:t>
            </a:r>
            <a:r>
              <a:rPr lang="ru-RU" dirty="0"/>
              <a:t> да </a:t>
            </a:r>
            <a:r>
              <a:rPr lang="ru-RU" dirty="0" err="1"/>
              <a:t>бъдат</a:t>
            </a:r>
            <a:r>
              <a:rPr lang="ru-RU" dirty="0"/>
              <a:t> </a:t>
            </a:r>
            <a:r>
              <a:rPr lang="ru-RU" dirty="0" err="1"/>
              <a:t>придружители</a:t>
            </a:r>
            <a:r>
              <a:rPr lang="ru-RU" dirty="0"/>
              <a:t> </a:t>
            </a:r>
            <a:r>
              <a:rPr lang="ru-RU" dirty="0" err="1"/>
              <a:t>следните</a:t>
            </a:r>
            <a:r>
              <a:rPr lang="ru-RU" dirty="0"/>
              <a:t> категории лица: член на СИК, </a:t>
            </a:r>
            <a:r>
              <a:rPr lang="ru-RU" dirty="0" err="1"/>
              <a:t>представител</a:t>
            </a:r>
            <a:r>
              <a:rPr lang="ru-RU" dirty="0"/>
              <a:t> на партия, коалиция, инициативен комитет, </a:t>
            </a:r>
            <a:r>
              <a:rPr lang="ru-RU" dirty="0" err="1"/>
              <a:t>застъпник</a:t>
            </a:r>
            <a:r>
              <a:rPr lang="ru-RU" dirty="0"/>
              <a:t>, </a:t>
            </a:r>
            <a:r>
              <a:rPr lang="ru-RU" dirty="0" err="1"/>
              <a:t>наблюдател</a:t>
            </a:r>
            <a:r>
              <a:rPr lang="ru-RU" dirty="0"/>
              <a:t>.</a:t>
            </a:r>
          </a:p>
          <a:p>
            <a:r>
              <a:rPr lang="ru-RU" b="1" dirty="0" err="1"/>
              <a:t>Едно</a:t>
            </a:r>
            <a:r>
              <a:rPr lang="ru-RU" b="1" dirty="0"/>
              <a:t> лице не </a:t>
            </a:r>
            <a:r>
              <a:rPr lang="ru-RU" b="1" dirty="0" err="1"/>
              <a:t>може</a:t>
            </a:r>
            <a:r>
              <a:rPr lang="ru-RU" b="1" dirty="0"/>
              <a:t> да </a:t>
            </a:r>
            <a:r>
              <a:rPr lang="ru-RU" b="1" dirty="0" err="1"/>
              <a:t>бъде</a:t>
            </a:r>
            <a:r>
              <a:rPr lang="ru-RU" b="1" dirty="0"/>
              <a:t> </a:t>
            </a:r>
            <a:r>
              <a:rPr lang="ru-RU" b="1" dirty="0" err="1"/>
              <a:t>придружител</a:t>
            </a:r>
            <a:r>
              <a:rPr lang="ru-RU" b="1" dirty="0"/>
              <a:t> на </a:t>
            </a:r>
            <a:r>
              <a:rPr lang="ru-RU" b="1" dirty="0" err="1"/>
              <a:t>повече</a:t>
            </a:r>
            <a:r>
              <a:rPr lang="ru-RU" b="1" dirty="0"/>
              <a:t> от </a:t>
            </a:r>
            <a:r>
              <a:rPr lang="ru-RU" b="1" dirty="0" err="1"/>
              <a:t>двама</a:t>
            </a:r>
            <a:r>
              <a:rPr lang="ru-RU" b="1" dirty="0"/>
              <a:t> избиратели.</a:t>
            </a:r>
          </a:p>
          <a:p>
            <a:r>
              <a:rPr lang="ru-RU" b="1" dirty="0" err="1"/>
              <a:t>Придружителят</a:t>
            </a:r>
            <a:r>
              <a:rPr lang="ru-RU" b="1" dirty="0"/>
              <a:t> не се </a:t>
            </a:r>
            <a:r>
              <a:rPr lang="ru-RU" b="1" dirty="0" err="1"/>
              <a:t>подписва</a:t>
            </a:r>
            <a:r>
              <a:rPr lang="ru-RU" b="1" dirty="0"/>
              <a:t> в </a:t>
            </a:r>
            <a:r>
              <a:rPr lang="ru-RU" b="1" dirty="0" err="1"/>
              <a:t>избирателния</a:t>
            </a:r>
            <a:r>
              <a:rPr lang="ru-RU" b="1" dirty="0"/>
              <a:t> </a:t>
            </a:r>
            <a:r>
              <a:rPr lang="ru-RU" b="1" dirty="0" err="1"/>
              <a:t>списък</a:t>
            </a:r>
            <a:r>
              <a:rPr lang="ru-RU" b="1" dirty="0"/>
              <a:t>. </a:t>
            </a:r>
            <a:endParaRPr lang="bg-BG" b="1" dirty="0"/>
          </a:p>
          <a:p>
            <a:r>
              <a:rPr lang="bg-BG" b="1" dirty="0"/>
              <a:t>ВАЖНО! Документът за самоличност на избирателя се връща само след като пусне контролната разписка в кутията за разписките от машинното гласуване, върне </a:t>
            </a:r>
            <a:r>
              <a:rPr lang="bg-BG" b="1" dirty="0" err="1"/>
              <a:t>смарт</a:t>
            </a:r>
            <a:r>
              <a:rPr lang="bg-BG" b="1" dirty="0"/>
              <a:t> картата и положи подпис в избирателния списък!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266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4.2. Проверка дали </a:t>
            </a:r>
            <a:r>
              <a:rPr lang="ru-RU" dirty="0" err="1"/>
              <a:t>избирателят</a:t>
            </a:r>
            <a:r>
              <a:rPr lang="ru-RU" dirty="0"/>
              <a:t> е вписан в </a:t>
            </a:r>
            <a:r>
              <a:rPr lang="ru-RU" dirty="0" err="1"/>
              <a:t>избирателния</a:t>
            </a:r>
            <a:r>
              <a:rPr lang="ru-RU" dirty="0"/>
              <a:t> </a:t>
            </a:r>
            <a:r>
              <a:rPr lang="ru-RU" dirty="0" err="1"/>
              <a:t>списък</a:t>
            </a:r>
            <a:r>
              <a:rPr lang="ru-RU" dirty="0"/>
              <a:t> 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g-BG" b="1" dirty="0"/>
              <a:t>Първо.</a:t>
            </a:r>
            <a:r>
              <a:rPr lang="bg-BG" dirty="0"/>
              <a:t> Избирателят предава на член на СИК документа си за самоличност. </a:t>
            </a:r>
            <a:endParaRPr lang="en-US" dirty="0"/>
          </a:p>
          <a:p>
            <a:r>
              <a:rPr lang="bg-BG" b="1" dirty="0"/>
              <a:t>Второ.</a:t>
            </a:r>
            <a:r>
              <a:rPr lang="bg-BG" dirty="0"/>
              <a:t> Членът на СИК проверява дали избирателят фигурира в избирателния списък, след което сравнява имената (собствено, бащино и фамилно) и постоянния адрес от личната карта/зеления паспорт с отпечатаните в избирателния списък БЕЗ ДА ГИ ЧЕТЕ НА ГЛАС. </a:t>
            </a:r>
            <a:endParaRPr lang="en-US" dirty="0"/>
          </a:p>
          <a:p>
            <a:r>
              <a:rPr lang="bg-BG" b="1" dirty="0"/>
              <a:t>Трето.</a:t>
            </a:r>
            <a:r>
              <a:rPr lang="bg-BG" dirty="0"/>
              <a:t> Членът на СИК задължително вписва в избирателния списък ЕГН, вида и номера на документа за самоличност. НЕ ЧЕТЕ И НЕ ДИКТУВА НА ГЛАС.</a:t>
            </a:r>
            <a:endParaRPr lang="en-US" dirty="0"/>
          </a:p>
          <a:p>
            <a:r>
              <a:rPr lang="bg-BG" b="1" dirty="0"/>
              <a:t>ЗА ВСИЧКИ ВЪЗНИКНАЛИ КАЗУСИ – ПРОЧИТАТ СЕ МЕТОДИЧЕСКИТЕ УКАЗАНИЯ</a:t>
            </a:r>
          </a:p>
          <a:p>
            <a:r>
              <a:rPr lang="bg-BG" b="1" dirty="0"/>
              <a:t>ОБАЖДАНЕ В РИК БУРГАС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2757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8. </a:t>
            </a:r>
            <a:r>
              <a:rPr lang="ru-RU" dirty="0" err="1"/>
              <a:t>Гласуване</a:t>
            </a:r>
            <a:r>
              <a:rPr lang="ru-RU" dirty="0"/>
              <a:t> чрез </a:t>
            </a:r>
            <a:r>
              <a:rPr lang="ru-RU" dirty="0" err="1"/>
              <a:t>специализирано</a:t>
            </a:r>
            <a:r>
              <a:rPr lang="ru-RU" dirty="0"/>
              <a:t> устройство за </a:t>
            </a:r>
            <a:r>
              <a:rPr lang="ru-RU" dirty="0" err="1"/>
              <a:t>машинно</a:t>
            </a:r>
            <a:r>
              <a:rPr lang="ru-RU" dirty="0"/>
              <a:t> </a:t>
            </a:r>
            <a:r>
              <a:rPr lang="ru-RU" dirty="0" err="1"/>
              <a:t>гласуване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След </a:t>
            </a:r>
            <a:r>
              <a:rPr lang="ru-RU" dirty="0" err="1"/>
              <a:t>вписване</a:t>
            </a:r>
            <a:r>
              <a:rPr lang="ru-RU" dirty="0"/>
              <a:t> на </a:t>
            </a:r>
            <a:r>
              <a:rPr lang="ru-RU" dirty="0" err="1"/>
              <a:t>данните</a:t>
            </a:r>
            <a:r>
              <a:rPr lang="ru-RU" dirty="0"/>
              <a:t> на избирателя в </a:t>
            </a:r>
            <a:r>
              <a:rPr lang="ru-RU" dirty="0" err="1"/>
              <a:t>избирателния</a:t>
            </a:r>
            <a:r>
              <a:rPr lang="ru-RU" dirty="0"/>
              <a:t> </a:t>
            </a:r>
            <a:r>
              <a:rPr lang="ru-RU" dirty="0" err="1"/>
              <a:t>списък</a:t>
            </a:r>
            <a:r>
              <a:rPr lang="ru-RU" dirty="0"/>
              <a:t> член на СИК </a:t>
            </a:r>
            <a:r>
              <a:rPr lang="ru-RU" dirty="0" err="1"/>
              <a:t>подава</a:t>
            </a:r>
            <a:r>
              <a:rPr lang="ru-RU" dirty="0"/>
              <a:t> на избирателя смарт карта с </a:t>
            </a:r>
            <a:r>
              <a:rPr lang="ru-RU" dirty="0" err="1"/>
              <a:t>надпис</a:t>
            </a:r>
            <a:r>
              <a:rPr lang="ru-RU" dirty="0"/>
              <a:t> „</a:t>
            </a:r>
            <a:r>
              <a:rPr lang="ru-RU" dirty="0" err="1"/>
              <a:t>Избирател</a:t>
            </a:r>
            <a:r>
              <a:rPr lang="ru-RU" dirty="0"/>
              <a:t>“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златистия</a:t>
            </a:r>
            <a:r>
              <a:rPr lang="ru-RU" dirty="0"/>
              <a:t> чип </a:t>
            </a:r>
            <a:r>
              <a:rPr lang="ru-RU" dirty="0" err="1"/>
              <a:t>нагоре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с </a:t>
            </a:r>
            <a:r>
              <a:rPr lang="ru-RU" dirty="0" err="1"/>
              <a:t>тази</a:t>
            </a:r>
            <a:r>
              <a:rPr lang="ru-RU" dirty="0"/>
              <a:t> карта не </a:t>
            </a:r>
            <a:r>
              <a:rPr lang="ru-RU" dirty="0" err="1"/>
              <a:t>трябва</a:t>
            </a:r>
            <a:r>
              <a:rPr lang="ru-RU" dirty="0"/>
              <a:t> да е </a:t>
            </a:r>
            <a:r>
              <a:rPr lang="ru-RU" dirty="0" err="1"/>
              <a:t>гласувал</a:t>
            </a:r>
            <a:r>
              <a:rPr lang="ru-RU" dirty="0"/>
              <a:t> </a:t>
            </a:r>
            <a:r>
              <a:rPr lang="ru-RU" dirty="0" err="1"/>
              <a:t>предишният</a:t>
            </a:r>
            <a:r>
              <a:rPr lang="ru-RU" dirty="0"/>
              <a:t> </a:t>
            </a:r>
            <a:r>
              <a:rPr lang="ru-RU" dirty="0" err="1"/>
              <a:t>избирател</a:t>
            </a:r>
            <a:r>
              <a:rPr lang="ru-RU" dirty="0"/>
              <a:t>.</a:t>
            </a:r>
          </a:p>
          <a:p>
            <a:r>
              <a:rPr lang="bg-BG" dirty="0"/>
              <a:t>Избирателят поставя картата за гласуване в машината с чипа напред и маркира своя вот чрез докосване на екрана. След потвърждаване на направения избор се отпечатва от машината контролна разписка.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118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8. </a:t>
            </a:r>
            <a:r>
              <a:rPr lang="ru-RU" dirty="0" err="1"/>
              <a:t>Гласуване</a:t>
            </a:r>
            <a:r>
              <a:rPr lang="ru-RU" dirty="0"/>
              <a:t> чрез </a:t>
            </a:r>
            <a:r>
              <a:rPr lang="ru-RU" dirty="0" err="1"/>
              <a:t>специализирано</a:t>
            </a:r>
            <a:r>
              <a:rPr lang="ru-RU" dirty="0"/>
              <a:t> устройство за </a:t>
            </a:r>
            <a:r>
              <a:rPr lang="ru-RU" dirty="0" err="1"/>
              <a:t>машинно</a:t>
            </a:r>
            <a:r>
              <a:rPr lang="ru-RU" dirty="0"/>
              <a:t> </a:t>
            </a:r>
            <a:r>
              <a:rPr lang="ru-RU" dirty="0" err="1"/>
              <a:t>гласуване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избирателят</a:t>
            </a:r>
            <a:r>
              <a:rPr lang="ru-RU" dirty="0"/>
              <a:t> </a:t>
            </a:r>
            <a:r>
              <a:rPr lang="ru-RU" dirty="0" err="1"/>
              <a:t>изпитва</a:t>
            </a:r>
            <a:r>
              <a:rPr lang="ru-RU" dirty="0"/>
              <a:t> затруднение с </a:t>
            </a:r>
            <a:r>
              <a:rPr lang="ru-RU" dirty="0" err="1"/>
              <a:t>гласуването</a:t>
            </a:r>
            <a:r>
              <a:rPr lang="ru-RU" dirty="0"/>
              <a:t> и не </a:t>
            </a:r>
            <a:r>
              <a:rPr lang="ru-RU" dirty="0" err="1"/>
              <a:t>предприема</a:t>
            </a:r>
            <a:r>
              <a:rPr lang="ru-RU" dirty="0"/>
              <a:t> действия по </a:t>
            </a:r>
            <a:r>
              <a:rPr lang="ru-RU" dirty="0" err="1"/>
              <a:t>гласуване</a:t>
            </a:r>
            <a:r>
              <a:rPr lang="ru-RU" dirty="0"/>
              <a:t> пред </a:t>
            </a:r>
            <a:r>
              <a:rPr lang="ru-RU" dirty="0" err="1"/>
              <a:t>машината</a:t>
            </a:r>
            <a:r>
              <a:rPr lang="ru-RU" dirty="0"/>
              <a:t>, член на СИК </a:t>
            </a:r>
            <a:r>
              <a:rPr lang="ru-RU" dirty="0" err="1"/>
              <a:t>му</a:t>
            </a:r>
            <a:r>
              <a:rPr lang="ru-RU" dirty="0"/>
              <a:t> </a:t>
            </a:r>
            <a:r>
              <a:rPr lang="ru-RU" dirty="0" err="1"/>
              <a:t>оказва</a:t>
            </a:r>
            <a:r>
              <a:rPr lang="ru-RU" dirty="0"/>
              <a:t> </a:t>
            </a:r>
            <a:r>
              <a:rPr lang="ru-RU" dirty="0" err="1"/>
              <a:t>съдействие</a:t>
            </a:r>
            <a:r>
              <a:rPr lang="ru-RU" dirty="0"/>
              <a:t> от не </a:t>
            </a:r>
            <a:r>
              <a:rPr lang="ru-RU" dirty="0" err="1"/>
              <a:t>по-малко</a:t>
            </a:r>
            <a:r>
              <a:rPr lang="ru-RU" dirty="0"/>
              <a:t> от 2 метра </a:t>
            </a:r>
            <a:r>
              <a:rPr lang="ru-RU" dirty="0" err="1"/>
              <a:t>разстояние</a:t>
            </a:r>
            <a:r>
              <a:rPr lang="ru-RU" dirty="0"/>
              <a:t>, без да </a:t>
            </a:r>
            <a:r>
              <a:rPr lang="ru-RU" dirty="0" err="1"/>
              <a:t>има</a:t>
            </a:r>
            <a:r>
              <a:rPr lang="ru-RU" dirty="0"/>
              <a:t> </a:t>
            </a:r>
            <a:r>
              <a:rPr lang="ru-RU" dirty="0" err="1"/>
              <a:t>видимост</a:t>
            </a:r>
            <a:r>
              <a:rPr lang="ru-RU" dirty="0"/>
              <a:t> </a:t>
            </a:r>
            <a:r>
              <a:rPr lang="ru-RU" dirty="0" err="1"/>
              <a:t>върху</a:t>
            </a:r>
            <a:r>
              <a:rPr lang="ru-RU" dirty="0"/>
              <a:t> </a:t>
            </a:r>
            <a:r>
              <a:rPr lang="ru-RU" dirty="0" err="1"/>
              <a:t>екрана</a:t>
            </a:r>
            <a:r>
              <a:rPr lang="ru-RU" dirty="0"/>
              <a:t> и без да </a:t>
            </a:r>
            <a:r>
              <a:rPr lang="ru-RU" dirty="0" err="1"/>
              <a:t>влияе</a:t>
            </a:r>
            <a:r>
              <a:rPr lang="ru-RU" dirty="0"/>
              <a:t> </a:t>
            </a:r>
            <a:r>
              <a:rPr lang="ru-RU" dirty="0" err="1"/>
              <a:t>върху</a:t>
            </a:r>
            <a:r>
              <a:rPr lang="ru-RU" dirty="0"/>
              <a:t> </a:t>
            </a:r>
            <a:r>
              <a:rPr lang="ru-RU" dirty="0" err="1"/>
              <a:t>вота</a:t>
            </a:r>
            <a:r>
              <a:rPr lang="ru-RU" dirty="0"/>
              <a:t> на избирателя и при </a:t>
            </a:r>
            <a:r>
              <a:rPr lang="ru-RU" dirty="0" err="1"/>
              <a:t>запазване</a:t>
            </a:r>
            <a:r>
              <a:rPr lang="ru-RU" dirty="0"/>
              <a:t> </a:t>
            </a:r>
            <a:r>
              <a:rPr lang="ru-RU" dirty="0" err="1"/>
              <a:t>тайната</a:t>
            </a:r>
            <a:r>
              <a:rPr lang="ru-RU" dirty="0"/>
              <a:t> на </a:t>
            </a:r>
            <a:r>
              <a:rPr lang="ru-RU" dirty="0" err="1"/>
              <a:t>вота</a:t>
            </a:r>
            <a:r>
              <a:rPr lang="ru-RU" dirty="0"/>
              <a:t>.</a:t>
            </a:r>
          </a:p>
          <a:p>
            <a:r>
              <a:rPr lang="ru-RU" dirty="0" err="1"/>
              <a:t>Избирателят</a:t>
            </a:r>
            <a:r>
              <a:rPr lang="ru-RU" dirty="0"/>
              <a:t> </a:t>
            </a:r>
            <a:r>
              <a:rPr lang="ru-RU" dirty="0" err="1"/>
              <a:t>проверява</a:t>
            </a:r>
            <a:r>
              <a:rPr lang="ru-RU" dirty="0"/>
              <a:t> в </a:t>
            </a:r>
            <a:r>
              <a:rPr lang="ru-RU" dirty="0" err="1"/>
              <a:t>разписката</a:t>
            </a:r>
            <a:r>
              <a:rPr lang="ru-RU" dirty="0"/>
              <a:t> </a:t>
            </a:r>
            <a:r>
              <a:rPr lang="ru-RU" dirty="0" err="1"/>
              <a:t>данните</a:t>
            </a:r>
            <a:r>
              <a:rPr lang="ru-RU" dirty="0"/>
              <a:t> за своя </a:t>
            </a:r>
            <a:r>
              <a:rPr lang="ru-RU" dirty="0" err="1"/>
              <a:t>избор</a:t>
            </a:r>
            <a:r>
              <a:rPr lang="ru-RU" dirty="0"/>
              <a:t>, </a:t>
            </a:r>
            <a:r>
              <a:rPr lang="ru-RU" dirty="0" err="1"/>
              <a:t>сгъва</a:t>
            </a:r>
            <a:r>
              <a:rPr lang="ru-RU" dirty="0"/>
              <a:t> </a:t>
            </a:r>
            <a:r>
              <a:rPr lang="ru-RU" dirty="0" err="1"/>
              <a:t>разписката</a:t>
            </a:r>
            <a:r>
              <a:rPr lang="ru-RU" dirty="0"/>
              <a:t> с текста </a:t>
            </a:r>
            <a:r>
              <a:rPr lang="ru-RU" dirty="0" err="1"/>
              <a:t>навътре</a:t>
            </a:r>
            <a:r>
              <a:rPr lang="ru-RU" dirty="0"/>
              <a:t> и я пуска в </a:t>
            </a:r>
            <a:r>
              <a:rPr lang="ru-RU" dirty="0" err="1"/>
              <a:t>кутията</a:t>
            </a:r>
            <a:r>
              <a:rPr lang="ru-RU" dirty="0"/>
              <a:t> за </a:t>
            </a:r>
            <a:r>
              <a:rPr lang="ru-RU" dirty="0" err="1"/>
              <a:t>разписките</a:t>
            </a:r>
            <a:r>
              <a:rPr lang="ru-RU" dirty="0"/>
              <a:t> от </a:t>
            </a:r>
            <a:r>
              <a:rPr lang="ru-RU" dirty="0" err="1"/>
              <a:t>машинното</a:t>
            </a:r>
            <a:r>
              <a:rPr lang="ru-RU" dirty="0"/>
              <a:t> </a:t>
            </a:r>
            <a:r>
              <a:rPr lang="ru-RU" dirty="0" err="1"/>
              <a:t>гласуване</a:t>
            </a:r>
            <a:r>
              <a:rPr lang="ru-RU" dirty="0"/>
              <a:t>. </a:t>
            </a:r>
            <a:r>
              <a:rPr lang="ru-RU" dirty="0" err="1"/>
              <a:t>Връща</a:t>
            </a:r>
            <a:r>
              <a:rPr lang="ru-RU" dirty="0"/>
              <a:t> смарт </a:t>
            </a:r>
            <a:r>
              <a:rPr lang="ru-RU" dirty="0" err="1"/>
              <a:t>картата</a:t>
            </a:r>
            <a:r>
              <a:rPr lang="ru-RU" dirty="0"/>
              <a:t> с </a:t>
            </a:r>
            <a:r>
              <a:rPr lang="ru-RU" dirty="0" err="1"/>
              <a:t>надпис</a:t>
            </a:r>
            <a:r>
              <a:rPr lang="ru-RU" dirty="0"/>
              <a:t> „</a:t>
            </a:r>
            <a:r>
              <a:rPr lang="ru-RU" dirty="0" err="1"/>
              <a:t>Избирател</a:t>
            </a:r>
            <a:r>
              <a:rPr lang="ru-RU" dirty="0"/>
              <a:t>“, </a:t>
            </a:r>
            <a:r>
              <a:rPr lang="ru-RU" dirty="0" err="1"/>
              <a:t>подписва</a:t>
            </a:r>
            <a:r>
              <a:rPr lang="ru-RU" dirty="0"/>
              <a:t> се в </a:t>
            </a:r>
            <a:r>
              <a:rPr lang="ru-RU" dirty="0" err="1"/>
              <a:t>избирателния</a:t>
            </a:r>
            <a:r>
              <a:rPr lang="ru-RU" dirty="0"/>
              <a:t> </a:t>
            </a:r>
            <a:r>
              <a:rPr lang="ru-RU" dirty="0" err="1"/>
              <a:t>списък</a:t>
            </a:r>
            <a:r>
              <a:rPr lang="ru-RU" dirty="0"/>
              <a:t> и </a:t>
            </a:r>
            <a:r>
              <a:rPr lang="ru-RU" dirty="0" err="1"/>
              <a:t>получава</a:t>
            </a:r>
            <a:r>
              <a:rPr lang="ru-RU" dirty="0"/>
              <a:t> документа си за </a:t>
            </a:r>
            <a:r>
              <a:rPr lang="ru-RU" dirty="0" err="1"/>
              <a:t>самоличност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096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случай че </a:t>
            </a:r>
            <a:r>
              <a:rPr lang="ru-RU" dirty="0" err="1"/>
              <a:t>специализираното</a:t>
            </a:r>
            <a:r>
              <a:rPr lang="ru-RU" dirty="0"/>
              <a:t> устройство за </a:t>
            </a:r>
            <a:r>
              <a:rPr lang="ru-RU" dirty="0" err="1"/>
              <a:t>машинно</a:t>
            </a:r>
            <a:r>
              <a:rPr lang="ru-RU" dirty="0"/>
              <a:t> </a:t>
            </a:r>
            <a:r>
              <a:rPr lang="ru-RU" dirty="0" err="1"/>
              <a:t>гласуване</a:t>
            </a:r>
            <a:r>
              <a:rPr lang="ru-RU" dirty="0"/>
              <a:t> не </a:t>
            </a:r>
            <a:r>
              <a:rPr lang="ru-RU" dirty="0" err="1"/>
              <a:t>стартира</a:t>
            </a:r>
            <a:r>
              <a:rPr lang="ru-RU" dirty="0"/>
              <a:t> или </a:t>
            </a:r>
            <a:r>
              <a:rPr lang="ru-RU" dirty="0" err="1"/>
              <a:t>спре</a:t>
            </a:r>
            <a:r>
              <a:rPr lang="ru-RU" dirty="0"/>
              <a:t> работа по </a:t>
            </a:r>
            <a:r>
              <a:rPr lang="ru-RU" dirty="0" err="1"/>
              <a:t>време</a:t>
            </a:r>
            <a:r>
              <a:rPr lang="ru-RU" dirty="0"/>
              <a:t> на </a:t>
            </a:r>
            <a:r>
              <a:rPr lang="ru-RU" dirty="0" err="1"/>
              <a:t>изборния</a:t>
            </a:r>
            <a:r>
              <a:rPr lang="ru-RU" dirty="0"/>
              <a:t> </a:t>
            </a:r>
            <a:r>
              <a:rPr lang="ru-RU" dirty="0" err="1"/>
              <a:t>ден</a:t>
            </a:r>
            <a:r>
              <a:rPr lang="ru-RU" dirty="0"/>
              <a:t>, </a:t>
            </a:r>
            <a:r>
              <a:rPr lang="ru-RU" dirty="0" err="1"/>
              <a:t>извън</a:t>
            </a:r>
            <a:r>
              <a:rPr lang="ru-RU" dirty="0"/>
              <a:t> </a:t>
            </a:r>
            <a:r>
              <a:rPr lang="ru-RU" dirty="0" err="1"/>
              <a:t>случаите</a:t>
            </a:r>
            <a:r>
              <a:rPr lang="ru-RU" dirty="0"/>
              <a:t> по чл. 269 ИК, </a:t>
            </a:r>
            <a:r>
              <a:rPr lang="ru-RU" dirty="0" err="1"/>
              <a:t>председателят</a:t>
            </a:r>
            <a:r>
              <a:rPr lang="ru-RU" dirty="0"/>
              <a:t> на СИК </a:t>
            </a:r>
            <a:r>
              <a:rPr lang="ru-RU" dirty="0" err="1"/>
              <a:t>уведомява</a:t>
            </a:r>
            <a:r>
              <a:rPr lang="ru-RU" dirty="0"/>
              <a:t> </a:t>
            </a:r>
            <a:r>
              <a:rPr lang="ru-RU" dirty="0" err="1"/>
              <a:t>незабавно</a:t>
            </a:r>
            <a:r>
              <a:rPr lang="ru-RU" dirty="0"/>
              <a:t> РИК, </a:t>
            </a:r>
            <a:r>
              <a:rPr lang="ru-RU" dirty="0" err="1"/>
              <a:t>колцентъра</a:t>
            </a:r>
            <a:r>
              <a:rPr lang="ru-RU" dirty="0"/>
              <a:t> на „</a:t>
            </a:r>
            <a:r>
              <a:rPr lang="ru-RU" dirty="0" err="1"/>
              <a:t>Сиела</a:t>
            </a:r>
            <a:r>
              <a:rPr lang="ru-RU" dirty="0"/>
              <a:t> Норма“ АД и техника на „</a:t>
            </a:r>
            <a:r>
              <a:rPr lang="ru-RU" dirty="0" err="1"/>
              <a:t>Сиела</a:t>
            </a:r>
            <a:r>
              <a:rPr lang="ru-RU" dirty="0"/>
              <a:t> Норма“ АД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330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371159F-E2D4-43AA-BDF3-8D3BCDF91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ПРЕДИЗБОРEН ДЕН – 10 юли 2021 г.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90C3D1E-F3ED-42AE-A2CA-CDA39B658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изборните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книжа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предизборния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ден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10.07.2021 г.,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общината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района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кметството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предават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председателя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СИК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бюлетините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другите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изборни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книжа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материали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присъствието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.-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председател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секретар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членове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СИК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3230219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Към</a:t>
            </a:r>
            <a:r>
              <a:rPr lang="ru-RU" b="1" dirty="0"/>
              <a:t> </a:t>
            </a:r>
            <a:r>
              <a:rPr lang="ru-RU" b="1" dirty="0" err="1"/>
              <a:t>гласуване</a:t>
            </a:r>
            <a:r>
              <a:rPr lang="ru-RU" b="1" dirty="0"/>
              <a:t> само с </a:t>
            </a:r>
            <a:r>
              <a:rPr lang="ru-RU" b="1" dirty="0" err="1"/>
              <a:t>хартиена</a:t>
            </a:r>
            <a:r>
              <a:rPr lang="ru-RU" b="1" dirty="0"/>
              <a:t> </a:t>
            </a:r>
            <a:r>
              <a:rPr lang="ru-RU" b="1" dirty="0" err="1"/>
              <a:t>бюлетина</a:t>
            </a:r>
            <a:r>
              <a:rPr lang="ru-RU" b="1" dirty="0"/>
              <a:t> се </a:t>
            </a:r>
            <a:r>
              <a:rPr lang="ru-RU" b="1" dirty="0" err="1"/>
              <a:t>преминава</a:t>
            </a:r>
            <a:r>
              <a:rPr lang="ru-RU" b="1" dirty="0"/>
              <a:t> </a:t>
            </a:r>
            <a:r>
              <a:rPr lang="ru-RU" b="1" dirty="0" err="1"/>
              <a:t>единствено</a:t>
            </a:r>
            <a:r>
              <a:rPr lang="ru-RU" b="1" dirty="0"/>
              <a:t> при </a:t>
            </a:r>
            <a:r>
              <a:rPr lang="ru-RU" b="1" dirty="0" err="1"/>
              <a:t>възникване</a:t>
            </a:r>
            <a:r>
              <a:rPr lang="ru-RU" b="1" dirty="0"/>
              <a:t> на </a:t>
            </a:r>
            <a:r>
              <a:rPr lang="ru-RU" b="1" dirty="0" err="1"/>
              <a:t>непреодолими</a:t>
            </a:r>
            <a:r>
              <a:rPr lang="ru-RU" b="1" dirty="0"/>
              <a:t> </a:t>
            </a:r>
            <a:r>
              <a:rPr lang="ru-RU" b="1" dirty="0" err="1"/>
              <a:t>външни</a:t>
            </a:r>
            <a:r>
              <a:rPr lang="ru-RU" b="1" dirty="0"/>
              <a:t> </a:t>
            </a:r>
            <a:r>
              <a:rPr lang="ru-RU" b="1" dirty="0" err="1"/>
              <a:t>обстоятелства</a:t>
            </a:r>
            <a:r>
              <a:rPr lang="ru-RU" b="1" dirty="0"/>
              <a:t> по чл. 269 ИК, </a:t>
            </a:r>
            <a:r>
              <a:rPr lang="ru-RU" b="1" dirty="0" err="1"/>
              <a:t>настъпването</a:t>
            </a:r>
            <a:r>
              <a:rPr lang="ru-RU" b="1" dirty="0"/>
              <a:t> на </a:t>
            </a:r>
            <a:r>
              <a:rPr lang="ru-RU" b="1" dirty="0" err="1"/>
              <a:t>които</a:t>
            </a:r>
            <a:r>
              <a:rPr lang="ru-RU" b="1" dirty="0"/>
              <a:t> се </a:t>
            </a:r>
            <a:r>
              <a:rPr lang="ru-RU" b="1" dirty="0" err="1"/>
              <a:t>описва</a:t>
            </a:r>
            <a:r>
              <a:rPr lang="ru-RU" b="1" dirty="0"/>
              <a:t> подробно в решение на ЦИК.</a:t>
            </a:r>
          </a:p>
          <a:p>
            <a:r>
              <a:rPr lang="ru-RU" b="1" dirty="0"/>
              <a:t>Не се допуска </a:t>
            </a:r>
            <a:r>
              <a:rPr lang="ru-RU" b="1" dirty="0" err="1"/>
              <a:t>отстраняване</a:t>
            </a:r>
            <a:r>
              <a:rPr lang="ru-RU" b="1" dirty="0"/>
              <a:t> на повреди и </a:t>
            </a:r>
            <a:r>
              <a:rPr lang="ru-RU" b="1" dirty="0" err="1"/>
              <a:t>замяна</a:t>
            </a:r>
            <a:r>
              <a:rPr lang="ru-RU" b="1" dirty="0"/>
              <a:t> на части на </a:t>
            </a:r>
            <a:r>
              <a:rPr lang="ru-RU" b="1" dirty="0" err="1"/>
              <a:t>преустановили</a:t>
            </a:r>
            <a:r>
              <a:rPr lang="ru-RU" b="1" dirty="0"/>
              <a:t> работа СУМГ.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853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11. </a:t>
            </a:r>
            <a:r>
              <a:rPr lang="ru-RU" dirty="0" err="1"/>
              <a:t>Закриване</a:t>
            </a:r>
            <a:r>
              <a:rPr lang="ru-RU" dirty="0"/>
              <a:t> на </a:t>
            </a:r>
            <a:r>
              <a:rPr lang="ru-RU" dirty="0" err="1"/>
              <a:t>изборния</a:t>
            </a:r>
            <a:r>
              <a:rPr lang="ru-RU" dirty="0"/>
              <a:t> </a:t>
            </a:r>
            <a:r>
              <a:rPr lang="ru-RU" dirty="0" err="1"/>
              <a:t>ден</a:t>
            </a:r>
            <a:br>
              <a:rPr lang="ru-RU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Изборният</a:t>
            </a:r>
            <a:r>
              <a:rPr lang="ru-RU" dirty="0"/>
              <a:t> </a:t>
            </a:r>
            <a:r>
              <a:rPr lang="ru-RU" dirty="0" err="1"/>
              <a:t>ден</a:t>
            </a:r>
            <a:r>
              <a:rPr lang="ru-RU" dirty="0"/>
              <a:t> </a:t>
            </a:r>
            <a:r>
              <a:rPr lang="ru-RU" dirty="0" err="1"/>
              <a:t>приключва</a:t>
            </a:r>
            <a:r>
              <a:rPr lang="ru-RU" dirty="0"/>
              <a:t> в 20,00 часа.</a:t>
            </a:r>
          </a:p>
          <a:p>
            <a:r>
              <a:rPr lang="ru-RU" dirty="0" err="1"/>
              <a:t>Когато</a:t>
            </a:r>
            <a:r>
              <a:rPr lang="ru-RU" dirty="0"/>
              <a:t> пред </a:t>
            </a:r>
            <a:r>
              <a:rPr lang="ru-RU" dirty="0" err="1"/>
              <a:t>изборното</a:t>
            </a:r>
            <a:r>
              <a:rPr lang="ru-RU" dirty="0"/>
              <a:t> помещение в 20,00 часа </a:t>
            </a:r>
            <a:r>
              <a:rPr lang="ru-RU" dirty="0" err="1"/>
              <a:t>няма</a:t>
            </a:r>
            <a:r>
              <a:rPr lang="ru-RU" dirty="0"/>
              <a:t> избиратели, </a:t>
            </a:r>
            <a:r>
              <a:rPr lang="ru-RU" dirty="0" err="1"/>
              <a:t>председателят</a:t>
            </a:r>
            <a:r>
              <a:rPr lang="ru-RU" dirty="0"/>
              <a:t> на СИК </a:t>
            </a:r>
            <a:r>
              <a:rPr lang="ru-RU" dirty="0" err="1"/>
              <a:t>обявява</a:t>
            </a:r>
            <a:r>
              <a:rPr lang="ru-RU" dirty="0"/>
              <a:t> </a:t>
            </a:r>
            <a:r>
              <a:rPr lang="ru-RU" dirty="0" err="1"/>
              <a:t>гласуването</a:t>
            </a:r>
            <a:r>
              <a:rPr lang="ru-RU" dirty="0"/>
              <a:t> за приключило.</a:t>
            </a:r>
          </a:p>
          <a:p>
            <a:r>
              <a:rPr lang="ru-RU" dirty="0" err="1"/>
              <a:t>Когато</a:t>
            </a:r>
            <a:r>
              <a:rPr lang="ru-RU" dirty="0"/>
              <a:t> в 20,00 часа пред </a:t>
            </a:r>
            <a:r>
              <a:rPr lang="ru-RU" dirty="0" err="1"/>
              <a:t>изборното</a:t>
            </a:r>
            <a:r>
              <a:rPr lang="ru-RU" dirty="0"/>
              <a:t> помещение </a:t>
            </a:r>
            <a:r>
              <a:rPr lang="ru-RU" dirty="0" err="1"/>
              <a:t>има</a:t>
            </a:r>
            <a:r>
              <a:rPr lang="ru-RU" dirty="0"/>
              <a:t> </a:t>
            </a:r>
            <a:r>
              <a:rPr lang="ru-RU" dirty="0" err="1"/>
              <a:t>негласували</a:t>
            </a:r>
            <a:r>
              <a:rPr lang="ru-RU" dirty="0"/>
              <a:t> избиратели, </a:t>
            </a:r>
            <a:r>
              <a:rPr lang="ru-RU" dirty="0" err="1"/>
              <a:t>председателят</a:t>
            </a:r>
            <a:r>
              <a:rPr lang="ru-RU" dirty="0"/>
              <a:t> и секретарят на СИК </a:t>
            </a:r>
            <a:r>
              <a:rPr lang="ru-RU" dirty="0" err="1"/>
              <a:t>установяват</a:t>
            </a:r>
            <a:r>
              <a:rPr lang="ru-RU" dirty="0"/>
              <a:t> </a:t>
            </a:r>
            <a:r>
              <a:rPr lang="ru-RU" dirty="0" err="1"/>
              <a:t>техния</a:t>
            </a:r>
            <a:r>
              <a:rPr lang="ru-RU" dirty="0"/>
              <a:t> </a:t>
            </a:r>
            <a:r>
              <a:rPr lang="ru-RU" dirty="0" err="1"/>
              <a:t>брой</a:t>
            </a:r>
            <a:r>
              <a:rPr lang="ru-RU" dirty="0"/>
              <a:t> и </a:t>
            </a:r>
            <a:r>
              <a:rPr lang="ru-RU" dirty="0" err="1"/>
              <a:t>самоличност</a:t>
            </a:r>
            <a:r>
              <a:rPr lang="ru-RU" dirty="0"/>
              <a:t>. </a:t>
            </a:r>
            <a:r>
              <a:rPr lang="ru-RU" dirty="0" err="1"/>
              <a:t>Негласувалите</a:t>
            </a:r>
            <a:r>
              <a:rPr lang="ru-RU" dirty="0"/>
              <a:t> </a:t>
            </a:r>
            <a:r>
              <a:rPr lang="ru-RU" dirty="0" err="1"/>
              <a:t>предават</a:t>
            </a:r>
            <a:r>
              <a:rPr lang="ru-RU" dirty="0"/>
              <a:t> </a:t>
            </a:r>
            <a:r>
              <a:rPr lang="ru-RU" dirty="0" err="1"/>
              <a:t>личните</a:t>
            </a:r>
            <a:r>
              <a:rPr lang="ru-RU" dirty="0"/>
              <a:t> си </a:t>
            </a:r>
            <a:r>
              <a:rPr lang="ru-RU" dirty="0" err="1"/>
              <a:t>карти</a:t>
            </a:r>
            <a:r>
              <a:rPr lang="ru-RU" dirty="0"/>
              <a:t>/</a:t>
            </a:r>
            <a:r>
              <a:rPr lang="ru-RU" dirty="0" err="1"/>
              <a:t>личния</a:t>
            </a:r>
            <a:r>
              <a:rPr lang="ru-RU" dirty="0"/>
              <a:t> зелен паспорт на член на СИК. Само </a:t>
            </a:r>
            <a:r>
              <a:rPr lang="ru-RU" dirty="0" err="1"/>
              <a:t>тези</a:t>
            </a:r>
            <a:r>
              <a:rPr lang="ru-RU" dirty="0"/>
              <a:t> избиратели се </a:t>
            </a:r>
            <a:r>
              <a:rPr lang="ru-RU" dirty="0" err="1"/>
              <a:t>допускат</a:t>
            </a:r>
            <a:r>
              <a:rPr lang="ru-RU" dirty="0"/>
              <a:t> да </a:t>
            </a:r>
            <a:r>
              <a:rPr lang="ru-RU" dirty="0" err="1"/>
              <a:t>гласуват</a:t>
            </a:r>
            <a:r>
              <a:rPr lang="ru-RU" dirty="0"/>
              <a:t>, но не </a:t>
            </a:r>
            <a:r>
              <a:rPr lang="ru-RU" dirty="0" err="1"/>
              <a:t>по-късно</a:t>
            </a:r>
            <a:r>
              <a:rPr lang="ru-RU" dirty="0"/>
              <a:t> от 21,00 часа.</a:t>
            </a:r>
          </a:p>
          <a:p>
            <a:r>
              <a:rPr lang="ru-RU" dirty="0"/>
              <a:t>След </a:t>
            </a:r>
            <a:r>
              <a:rPr lang="ru-RU" dirty="0" err="1"/>
              <a:t>обявяване</a:t>
            </a:r>
            <a:r>
              <a:rPr lang="ru-RU" dirty="0"/>
              <a:t> на края на </a:t>
            </a:r>
            <a:r>
              <a:rPr lang="ru-RU" dirty="0" err="1"/>
              <a:t>гласуването</a:t>
            </a:r>
            <a:r>
              <a:rPr lang="ru-RU" dirty="0"/>
              <a:t> в 20,00 часа, </a:t>
            </a:r>
            <a:r>
              <a:rPr lang="ru-RU" dirty="0" err="1"/>
              <a:t>съответно</a:t>
            </a:r>
            <a:r>
              <a:rPr lang="ru-RU" dirty="0"/>
              <a:t> 21,00 часа, не се допуска </a:t>
            </a:r>
            <a:r>
              <a:rPr lang="ru-RU" dirty="0" err="1"/>
              <a:t>гласуване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5016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СЛЕДВАТ СЕ СТРИКТНО МЕТОДИЧЕСКИТЕ УКАЗАНИЯ ЗА ПРИКЛЮЧВАНЕ НА ИЗБОРНИЯ ДЕН С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2842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D32FF7-2B06-48A1-8A01-90DE7B790DF8}"/>
              </a:ext>
            </a:extLst>
          </p:cNvPr>
          <p:cNvSpPr txBox="1"/>
          <p:nvPr/>
        </p:nvSpPr>
        <p:spPr>
          <a:xfrm>
            <a:off x="1907704" y="1196752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https://www.youtube.com/watch?v=gbEi1ObYTQ0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20A4BF-FF62-412A-BAF7-9C4DCD9E0D57}"/>
              </a:ext>
            </a:extLst>
          </p:cNvPr>
          <p:cNvSpPr txBox="1"/>
          <p:nvPr/>
        </p:nvSpPr>
        <p:spPr>
          <a:xfrm>
            <a:off x="1893256" y="2782669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https://www.youtube.com/watch?v=pu5cLOl_Ssg</a:t>
            </a:r>
          </a:p>
        </p:txBody>
      </p:sp>
    </p:spTree>
    <p:extLst>
      <p:ext uri="{BB962C8B-B14F-4D97-AF65-F5344CB8AC3E}">
        <p14:creationId xmlns:p14="http://schemas.microsoft.com/office/powerpoint/2010/main" val="1392101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C2B080A-EE66-4FF1-B9E4-53A3AA49C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2. </a:t>
            </a:r>
            <a:r>
              <a:rPr lang="ru-RU" dirty="0" err="1"/>
              <a:t>Получаване</a:t>
            </a:r>
            <a:r>
              <a:rPr lang="ru-RU" dirty="0"/>
              <a:t> на </a:t>
            </a:r>
            <a:r>
              <a:rPr lang="ru-RU" dirty="0" err="1"/>
              <a:t>специализирано</a:t>
            </a:r>
            <a:r>
              <a:rPr lang="ru-RU" dirty="0"/>
              <a:t> устройство за </a:t>
            </a:r>
            <a:r>
              <a:rPr lang="ru-RU" dirty="0" err="1"/>
              <a:t>машинно</a:t>
            </a:r>
            <a:r>
              <a:rPr lang="ru-RU" dirty="0"/>
              <a:t> </a:t>
            </a:r>
            <a:r>
              <a:rPr lang="ru-RU" dirty="0" err="1"/>
              <a:t>гласуване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561915B-CA95-4EA3-8394-6F9FD3E18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Представителят</a:t>
            </a:r>
            <a:r>
              <a:rPr lang="ru-RU" dirty="0"/>
              <a:t> на „</a:t>
            </a:r>
            <a:r>
              <a:rPr lang="ru-RU" dirty="0" err="1"/>
              <a:t>Сиела</a:t>
            </a:r>
            <a:r>
              <a:rPr lang="ru-RU" dirty="0"/>
              <a:t> Норма“ АД, в </a:t>
            </a:r>
            <a:r>
              <a:rPr lang="ru-RU" dirty="0" err="1"/>
              <a:t>присъствието</a:t>
            </a:r>
            <a:r>
              <a:rPr lang="ru-RU" dirty="0"/>
              <a:t> на </a:t>
            </a:r>
            <a:r>
              <a:rPr lang="ru-RU" dirty="0" err="1"/>
              <a:t>членовете</a:t>
            </a:r>
            <a:r>
              <a:rPr lang="ru-RU" dirty="0"/>
              <a:t> на СИК, </a:t>
            </a:r>
            <a:r>
              <a:rPr lang="ru-RU" dirty="0" err="1"/>
              <a:t>инсталира</a:t>
            </a:r>
            <a:r>
              <a:rPr lang="ru-RU" dirty="0"/>
              <a:t> и </a:t>
            </a:r>
            <a:r>
              <a:rPr lang="ru-RU" dirty="0" err="1"/>
              <a:t>тества</a:t>
            </a:r>
            <a:r>
              <a:rPr lang="ru-RU" dirty="0"/>
              <a:t> </a:t>
            </a:r>
            <a:r>
              <a:rPr lang="ru-RU" dirty="0" err="1"/>
              <a:t>машината</a:t>
            </a:r>
            <a:r>
              <a:rPr lang="ru-RU" dirty="0"/>
              <a:t> за </a:t>
            </a:r>
            <a:r>
              <a:rPr lang="ru-RU" dirty="0" err="1"/>
              <a:t>гласуване</a:t>
            </a:r>
            <a:r>
              <a:rPr lang="ru-RU" dirty="0"/>
              <a:t>. След </a:t>
            </a:r>
            <a:r>
              <a:rPr lang="ru-RU" dirty="0" err="1"/>
              <a:t>тестването</a:t>
            </a:r>
            <a:r>
              <a:rPr lang="ru-RU" dirty="0"/>
              <a:t> </a:t>
            </a:r>
            <a:r>
              <a:rPr lang="ru-RU" dirty="0" err="1"/>
              <a:t>машината</a:t>
            </a:r>
            <a:r>
              <a:rPr lang="ru-RU" dirty="0"/>
              <a:t> </a:t>
            </a:r>
            <a:r>
              <a:rPr lang="ru-RU" dirty="0" err="1"/>
              <a:t>разпечатва</a:t>
            </a:r>
            <a:r>
              <a:rPr lang="ru-RU" dirty="0"/>
              <a:t> </a:t>
            </a:r>
            <a:r>
              <a:rPr lang="ru-RU" dirty="0" err="1"/>
              <a:t>разписка</a:t>
            </a:r>
            <a:r>
              <a:rPr lang="ru-RU" dirty="0"/>
              <a:t> за </a:t>
            </a:r>
            <a:r>
              <a:rPr lang="ru-RU" dirty="0" err="1"/>
              <a:t>текущо</a:t>
            </a:r>
            <a:r>
              <a:rPr lang="ru-RU" dirty="0"/>
              <a:t> </a:t>
            </a:r>
            <a:r>
              <a:rPr lang="ru-RU" dirty="0" err="1"/>
              <a:t>състояние</a:t>
            </a:r>
            <a:r>
              <a:rPr lang="ru-RU" dirty="0"/>
              <a:t>. </a:t>
            </a:r>
            <a:r>
              <a:rPr lang="ru-RU" dirty="0" err="1"/>
              <a:t>Разписката</a:t>
            </a:r>
            <a:r>
              <a:rPr lang="ru-RU" dirty="0"/>
              <a:t>, </a:t>
            </a:r>
            <a:r>
              <a:rPr lang="ru-RU" dirty="0" err="1"/>
              <a:t>петте</a:t>
            </a:r>
            <a:r>
              <a:rPr lang="ru-RU" dirty="0"/>
              <a:t> </a:t>
            </a:r>
            <a:r>
              <a:rPr lang="ru-RU" dirty="0" err="1"/>
              <a:t>карти</a:t>
            </a:r>
            <a:r>
              <a:rPr lang="ru-RU" dirty="0"/>
              <a:t> и ПИН-</a:t>
            </a:r>
            <a:r>
              <a:rPr lang="ru-RU" dirty="0" err="1"/>
              <a:t>кодът</a:t>
            </a:r>
            <a:r>
              <a:rPr lang="ru-RU" dirty="0"/>
              <a:t> се поставят в </a:t>
            </a:r>
            <a:r>
              <a:rPr lang="ru-RU" dirty="0" err="1"/>
              <a:t>плик</a:t>
            </a:r>
            <a:r>
              <a:rPr lang="ru-RU" dirty="0"/>
              <a:t>, </a:t>
            </a:r>
            <a:r>
              <a:rPr lang="ru-RU" dirty="0" err="1"/>
              <a:t>който</a:t>
            </a:r>
            <a:r>
              <a:rPr lang="ru-RU" dirty="0"/>
              <a:t> се </a:t>
            </a:r>
            <a:r>
              <a:rPr lang="ru-RU" dirty="0" err="1"/>
              <a:t>запечатва</a:t>
            </a:r>
            <a:r>
              <a:rPr lang="ru-RU" dirty="0"/>
              <a:t> и се </a:t>
            </a:r>
            <a:r>
              <a:rPr lang="ru-RU" dirty="0" err="1"/>
              <a:t>подписва</a:t>
            </a:r>
            <a:r>
              <a:rPr lang="ru-RU" dirty="0"/>
              <a:t> от </a:t>
            </a:r>
            <a:r>
              <a:rPr lang="ru-RU" dirty="0" err="1"/>
              <a:t>присъстващите</a:t>
            </a:r>
            <a:r>
              <a:rPr lang="ru-RU" dirty="0"/>
              <a:t> </a:t>
            </a:r>
            <a:r>
              <a:rPr lang="ru-RU" dirty="0" err="1"/>
              <a:t>членове</a:t>
            </a:r>
            <a:r>
              <a:rPr lang="ru-RU" dirty="0"/>
              <a:t> на СИК.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86797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B990A76-0B89-4B42-ACF6-7B375784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3. Действия по подготовка на </a:t>
            </a:r>
            <a:r>
              <a:rPr lang="ru-RU" dirty="0" err="1"/>
              <a:t>изборното</a:t>
            </a:r>
            <a:r>
              <a:rPr lang="ru-RU" dirty="0"/>
              <a:t> помещение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CBDB79A1-A75B-4F6A-BFBD-D56DC0946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Изборните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помещения се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оборудват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общинската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администрация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работни места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членовете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СИК, за да 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свободно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поставяне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избирателните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списъци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СИК,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кутията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разписките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машинното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гласуване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устройства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гласуване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както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копирната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техника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и места за наблюдатели,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застъпници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представители на партии, коалиции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видимост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32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4939DF5-2A05-4002-AD23-C5093DD98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3. Действия по подготовка на </a:t>
            </a:r>
            <a:r>
              <a:rPr lang="ru-RU" dirty="0" err="1"/>
              <a:t>изборното</a:t>
            </a:r>
            <a:r>
              <a:rPr lang="ru-RU" dirty="0"/>
              <a:t> помещение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DF6FF7A-FDF5-4884-998F-40045996F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Предоставените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всяка секция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кутии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гласуване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хартиени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бюлетини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заедно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хартиените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бюлетини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кутията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отрязъците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номерата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бюлетините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поставят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работните места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членовете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СИК и 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  в случай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преустановяване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машинното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гласуване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преминаване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гласуване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хартиени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бюлетини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Бюлетините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откъсват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кочана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изборния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кабина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гласуване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която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преустановяване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машинното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гласуване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преминаване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гласуване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хартиени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бюлетини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147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7104CFB-F83C-416F-8B44-0A26E984A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Действия по подготовка на </a:t>
            </a:r>
            <a:r>
              <a:rPr lang="ru-RU" dirty="0" err="1"/>
              <a:t>изборното</a:t>
            </a:r>
            <a:r>
              <a:rPr lang="ru-RU" dirty="0"/>
              <a:t> помещение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B1C8424-071E-455D-9D49-3EEE4E980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Всяка машина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гласуване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извън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кабината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гласуване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върху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подходяща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която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видимост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нивото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погледа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 избирателя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екрана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че да 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тайната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гласуването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гласуването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избиратели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увредено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зрение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затруднения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придвижването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случай, че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ниска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стол за избирателя. 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132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Действия по подготовка на </a:t>
            </a:r>
            <a:r>
              <a:rPr lang="ru-RU" dirty="0" err="1"/>
              <a:t>изборното</a:t>
            </a:r>
            <a:r>
              <a:rPr lang="ru-RU" dirty="0"/>
              <a:t> помещение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Членовете на СИК подреждат масите, столовете, кабините за гласуване и останалите помощни материали, които ще се използват в изборния ден, по начин и ред, позволяващ незабавното започване на изборния ден.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Пликът с печата на СИК се отваря преди откриване на изборния ден.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367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ІІІ. ИЗБОРЕН ДЕН – 11 юли 2021 г.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Откриване</a:t>
            </a:r>
            <a:r>
              <a:rPr lang="ru-RU" dirty="0"/>
              <a:t> на </a:t>
            </a:r>
            <a:r>
              <a:rPr lang="ru-RU" dirty="0" err="1"/>
              <a:t>изборния</a:t>
            </a:r>
            <a:r>
              <a:rPr lang="ru-RU" dirty="0"/>
              <a:t> </a:t>
            </a:r>
            <a:r>
              <a:rPr lang="ru-RU" dirty="0" err="1"/>
              <a:t>ден</a:t>
            </a:r>
            <a:endParaRPr lang="ru-RU" dirty="0"/>
          </a:p>
          <a:p>
            <a:r>
              <a:rPr lang="ru-RU" dirty="0" err="1"/>
              <a:t>Изборният</a:t>
            </a:r>
            <a:r>
              <a:rPr lang="ru-RU" dirty="0"/>
              <a:t> </a:t>
            </a:r>
            <a:r>
              <a:rPr lang="ru-RU" dirty="0" err="1"/>
              <a:t>ден</a:t>
            </a:r>
            <a:r>
              <a:rPr lang="ru-RU" dirty="0"/>
              <a:t> се </a:t>
            </a:r>
            <a:r>
              <a:rPr lang="ru-RU" dirty="0" err="1"/>
              <a:t>открива</a:t>
            </a:r>
            <a:r>
              <a:rPr lang="ru-RU" dirty="0"/>
              <a:t> в 7,00 часа на 11 юли 2021 г., но не </a:t>
            </a:r>
            <a:r>
              <a:rPr lang="ru-RU" dirty="0" err="1"/>
              <a:t>по-късно</a:t>
            </a:r>
            <a:r>
              <a:rPr lang="ru-RU" dirty="0"/>
              <a:t> от 8,00 часа (</a:t>
            </a:r>
            <a:r>
              <a:rPr lang="ru-RU" dirty="0" err="1"/>
              <a:t>ако</a:t>
            </a:r>
            <a:r>
              <a:rPr lang="ru-RU" dirty="0"/>
              <a:t> в 7,00 часа не </a:t>
            </a:r>
            <a:r>
              <a:rPr lang="ru-RU" dirty="0" err="1"/>
              <a:t>са</a:t>
            </a:r>
            <a:r>
              <a:rPr lang="ru-RU" dirty="0"/>
              <a:t> се явили </a:t>
            </a:r>
            <a:r>
              <a:rPr lang="ru-RU" dirty="0" err="1"/>
              <a:t>повече</a:t>
            </a:r>
            <a:r>
              <a:rPr lang="ru-RU" dirty="0"/>
              <a:t> от </a:t>
            </a:r>
            <a:r>
              <a:rPr lang="ru-RU" dirty="0" err="1"/>
              <a:t>половината</a:t>
            </a:r>
            <a:r>
              <a:rPr lang="ru-RU" dirty="0"/>
              <a:t> </a:t>
            </a:r>
            <a:r>
              <a:rPr lang="ru-RU" dirty="0" err="1"/>
              <a:t>членове</a:t>
            </a:r>
            <a:r>
              <a:rPr lang="ru-RU" dirty="0"/>
              <a:t> на СИК).</a:t>
            </a:r>
          </a:p>
          <a:p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809486"/>
              </p:ext>
            </p:extLst>
          </p:nvPr>
        </p:nvGraphicFramePr>
        <p:xfrm>
          <a:off x="1005838" y="4425696"/>
          <a:ext cx="6590498" cy="18830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59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4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2528">
                <a:tc>
                  <a:txBody>
                    <a:bodyPr/>
                    <a:lstStyle/>
                    <a:p>
                      <a:pPr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Брой на назначените членове на СИК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0501">
                <a:tc>
                  <a:txBody>
                    <a:bodyPr/>
                    <a:lstStyle/>
                    <a:p>
                      <a:pPr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Брой на присъстващите членове, необходими за отваряне на изборното помещение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807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ІІІ. ИЗБОРЕН ДЕН – 11 юли 2021 г.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Ако</a:t>
            </a:r>
            <a:r>
              <a:rPr lang="ru-RU" dirty="0"/>
              <a:t> не </a:t>
            </a:r>
            <a:r>
              <a:rPr lang="ru-RU" dirty="0" err="1"/>
              <a:t>са</a:t>
            </a:r>
            <a:r>
              <a:rPr lang="ru-RU" dirty="0"/>
              <a:t> се явили </a:t>
            </a:r>
            <a:r>
              <a:rPr lang="ru-RU" dirty="0" err="1"/>
              <a:t>повече</a:t>
            </a:r>
            <a:r>
              <a:rPr lang="ru-RU" dirty="0"/>
              <a:t> от </a:t>
            </a:r>
            <a:r>
              <a:rPr lang="ru-RU" dirty="0" err="1"/>
              <a:t>половината</a:t>
            </a:r>
            <a:r>
              <a:rPr lang="ru-RU" dirty="0"/>
              <a:t> от </a:t>
            </a:r>
            <a:r>
              <a:rPr lang="ru-RU" dirty="0" err="1"/>
              <a:t>членовете</a:t>
            </a:r>
            <a:r>
              <a:rPr lang="ru-RU" dirty="0"/>
              <a:t> на </a:t>
            </a:r>
            <a:r>
              <a:rPr lang="ru-RU" dirty="0" err="1"/>
              <a:t>комисията</a:t>
            </a:r>
            <a:r>
              <a:rPr lang="ru-RU" dirty="0"/>
              <a:t> – НЕ СЕ ОТВАРЯ </a:t>
            </a:r>
            <a:r>
              <a:rPr lang="ru-RU" dirty="0" err="1"/>
              <a:t>изборното</a:t>
            </a:r>
            <a:r>
              <a:rPr lang="ru-RU" dirty="0"/>
              <a:t> помещение. </a:t>
            </a:r>
            <a:r>
              <a:rPr lang="ru-RU" dirty="0" err="1"/>
              <a:t>Председателят</a:t>
            </a:r>
            <a:r>
              <a:rPr lang="ru-RU" dirty="0"/>
              <a:t> на СИК </a:t>
            </a:r>
            <a:r>
              <a:rPr lang="ru-RU" dirty="0" err="1"/>
              <a:t>уведомява</a:t>
            </a:r>
            <a:r>
              <a:rPr lang="ru-RU" dirty="0"/>
              <a:t> РИК кой член на СИК </a:t>
            </a:r>
            <a:r>
              <a:rPr lang="ru-RU" dirty="0" err="1"/>
              <a:t>отсъства</a:t>
            </a:r>
            <a:r>
              <a:rPr lang="ru-RU" dirty="0"/>
              <a:t>. </a:t>
            </a:r>
          </a:p>
          <a:p>
            <a:r>
              <a:rPr lang="ru-RU" dirty="0" err="1"/>
              <a:t>Председателят</a:t>
            </a:r>
            <a:r>
              <a:rPr lang="ru-RU" dirty="0"/>
              <a:t> на СИК </a:t>
            </a:r>
            <a:r>
              <a:rPr lang="ru-RU" dirty="0" err="1"/>
              <a:t>трябва</a:t>
            </a:r>
            <a:r>
              <a:rPr lang="ru-RU" dirty="0"/>
              <a:t> да </a:t>
            </a:r>
            <a:r>
              <a:rPr lang="ru-RU" dirty="0" err="1"/>
              <a:t>разполага</a:t>
            </a:r>
            <a:r>
              <a:rPr lang="ru-RU" dirty="0"/>
              <a:t> с </a:t>
            </a:r>
            <a:r>
              <a:rPr lang="ru-RU" dirty="0" err="1"/>
              <a:t>телефонните</a:t>
            </a:r>
            <a:r>
              <a:rPr lang="ru-RU" dirty="0"/>
              <a:t> номера на </a:t>
            </a:r>
            <a:r>
              <a:rPr lang="ru-RU" dirty="0" err="1"/>
              <a:t>членовете</a:t>
            </a:r>
            <a:r>
              <a:rPr lang="ru-RU" dirty="0"/>
              <a:t> на СИК и РИК (</a:t>
            </a:r>
            <a:r>
              <a:rPr lang="ru-RU" dirty="0" err="1"/>
              <a:t>снабдява</a:t>
            </a:r>
            <a:r>
              <a:rPr lang="ru-RU" dirty="0"/>
              <a:t> се от </a:t>
            </a:r>
            <a:r>
              <a:rPr lang="ru-RU" dirty="0" err="1"/>
              <a:t>общинската</a:t>
            </a:r>
            <a:r>
              <a:rPr lang="ru-RU" dirty="0"/>
              <a:t> администрация </a:t>
            </a:r>
            <a:r>
              <a:rPr lang="ru-RU" dirty="0" err="1"/>
              <a:t>предварително</a:t>
            </a:r>
            <a:r>
              <a:rPr lang="ru-RU" dirty="0"/>
              <a:t>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00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1612</Words>
  <Application>Microsoft Office PowerPoint</Application>
  <PresentationFormat>Презентация на цял екран (4:3)</PresentationFormat>
  <Paragraphs>83</Paragraphs>
  <Slides>23</Slides>
  <Notes>1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Office тема</vt:lpstr>
      <vt:lpstr>ОБУЧЕНИЕ СИК</vt:lpstr>
      <vt:lpstr>ПРЕДИЗБОРEН ДЕН – 10 юли 2021 г.</vt:lpstr>
      <vt:lpstr>2. Получаване на специализирано устройство за машинно гласуване</vt:lpstr>
      <vt:lpstr>3. Действия по подготовка на изборното помещение</vt:lpstr>
      <vt:lpstr>3. Действия по подготовка на изборното помещение</vt:lpstr>
      <vt:lpstr>Действия по подготовка на изборното помещение</vt:lpstr>
      <vt:lpstr>Действия по подготовка на изборното помещение</vt:lpstr>
      <vt:lpstr>ІІІ. ИЗБОРЕН ДЕН – 11 юли 2021 г.</vt:lpstr>
      <vt:lpstr>ІІІ. ИЗБОРЕН ДЕН – 11 юли 2021 г.</vt:lpstr>
      <vt:lpstr>ІІІ. ИЗБОРЕН ДЕН – 11 юли 2021 г.</vt:lpstr>
      <vt:lpstr>Действията по активиране на всяка машина за гласуване – </vt:lpstr>
      <vt:lpstr>4. Допускане до гласуване на избирателите. Гласуване  </vt:lpstr>
      <vt:lpstr>4.1. Документи за гласуване</vt:lpstr>
      <vt:lpstr>Дописване на избиратели в допълнителната страница на избирателния списък (под чертата) в изборния ден </vt:lpstr>
      <vt:lpstr>Гласуване с придружител. Списък за допълнително вписване на придружителите</vt:lpstr>
      <vt:lpstr>4.2. Проверка дали избирателят е вписан в избирателния списък </vt:lpstr>
      <vt:lpstr>8. Гласуване чрез специализирано устройство за машинно гласуване</vt:lpstr>
      <vt:lpstr>8. Гласуване чрез специализирано устройство за машинно гласуване</vt:lpstr>
      <vt:lpstr>Презентация на PowerPoint</vt:lpstr>
      <vt:lpstr>Презентация на PowerPoint</vt:lpstr>
      <vt:lpstr> 11. Закриване на изборния ден 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СИК</dc:title>
  <dc:creator>RIK3</dc:creator>
  <cp:lastModifiedBy>User</cp:lastModifiedBy>
  <cp:revision>31</cp:revision>
  <cp:lastPrinted>2021-03-21T10:33:36Z</cp:lastPrinted>
  <dcterms:created xsi:type="dcterms:W3CDTF">2021-03-21T09:06:47Z</dcterms:created>
  <dcterms:modified xsi:type="dcterms:W3CDTF">2021-06-30T09:35:34Z</dcterms:modified>
</cp:coreProperties>
</file>