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45401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5950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6386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343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844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3686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00058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1194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195284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8032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58413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2A123-C9E2-46C6-A7F7-C6118CC0FADE}" type="datetimeFigureOut">
              <a:rPr lang="bg-BG" smtClean="0"/>
              <a:t>22.3.2021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2AE00-7002-4650-A37B-0028DCB945C1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9982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b="1" dirty="0" smtClean="0"/>
              <a:t>ОБУЧЕНИЕ СИК</a:t>
            </a:r>
            <a:endParaRPr lang="bg-BG" b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solidFill>
                  <a:schemeClr val="tx1"/>
                </a:solidFill>
              </a:rPr>
              <a:t>Избори</a:t>
            </a:r>
            <a:r>
              <a:rPr lang="ru-RU" dirty="0" smtClean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народни</a:t>
            </a:r>
            <a:r>
              <a:rPr lang="ru-RU" dirty="0" smtClean="0">
                <a:solidFill>
                  <a:schemeClr val="tx1"/>
                </a:solidFill>
              </a:rPr>
              <a:t> представители на  04 </a:t>
            </a:r>
            <a:r>
              <a:rPr lang="ru-RU" dirty="0" err="1" smtClean="0">
                <a:solidFill>
                  <a:schemeClr val="tx1"/>
                </a:solidFill>
              </a:rPr>
              <a:t>април</a:t>
            </a:r>
            <a:r>
              <a:rPr lang="ru-RU" dirty="0" smtClean="0">
                <a:solidFill>
                  <a:schemeClr val="tx1"/>
                </a:solidFill>
              </a:rPr>
              <a:t> 2021 г. </a:t>
            </a:r>
            <a:r>
              <a:rPr lang="ru-RU" dirty="0" err="1" smtClean="0">
                <a:solidFill>
                  <a:schemeClr val="tx1"/>
                </a:solidFill>
              </a:rPr>
              <a:t>във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втори</a:t>
            </a:r>
            <a:r>
              <a:rPr lang="ru-RU" dirty="0" smtClean="0">
                <a:solidFill>
                  <a:schemeClr val="tx1"/>
                </a:solidFill>
              </a:rPr>
              <a:t> избирателен район – Бургас.</a:t>
            </a: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19838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ОТВОРЕТЕ ИЗБИРАТЕЛНАТА КУТИЯ И ЗАПОЧНЕТЕ ДА БРОИТЕ И ЗАПИСВАТЕ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ШЕСТО:</a:t>
            </a:r>
          </a:p>
          <a:p>
            <a:pPr marL="0" indent="0">
              <a:buNone/>
            </a:pPr>
            <a:r>
              <a:rPr lang="ru-RU" dirty="0" smtClean="0"/>
              <a:t>Точка 4 а: </a:t>
            </a:r>
            <a:r>
              <a:rPr lang="ru-RU" dirty="0" err="1" smtClean="0"/>
              <a:t>броя</a:t>
            </a:r>
            <a:r>
              <a:rPr lang="ru-RU" dirty="0" smtClean="0"/>
              <a:t> на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бюлетини</a:t>
            </a:r>
            <a:r>
              <a:rPr lang="ru-RU" dirty="0" smtClean="0"/>
              <a:t> от </a:t>
            </a:r>
            <a:r>
              <a:rPr lang="ru-RU" dirty="0" err="1" smtClean="0"/>
              <a:t>кутията</a:t>
            </a:r>
            <a:endParaRPr lang="ru-RU" dirty="0" smtClean="0"/>
          </a:p>
          <a:p>
            <a:r>
              <a:rPr lang="ru-RU" dirty="0" err="1" smtClean="0"/>
              <a:t>Разделете</a:t>
            </a:r>
            <a:r>
              <a:rPr lang="ru-RU" dirty="0" smtClean="0"/>
              <a:t> на две </a:t>
            </a:r>
            <a:r>
              <a:rPr lang="ru-RU" dirty="0" err="1" smtClean="0"/>
              <a:t>купчини</a:t>
            </a:r>
            <a:r>
              <a:rPr lang="ru-RU" dirty="0" smtClean="0"/>
              <a:t> </a:t>
            </a:r>
            <a:r>
              <a:rPr lang="ru-RU" dirty="0" err="1" smtClean="0"/>
              <a:t>действителните</a:t>
            </a:r>
            <a:r>
              <a:rPr lang="ru-RU" dirty="0" smtClean="0"/>
              <a:t> и </a:t>
            </a:r>
            <a:r>
              <a:rPr lang="ru-RU" dirty="0" err="1" smtClean="0"/>
              <a:t>недействителните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бюлетини</a:t>
            </a:r>
            <a:r>
              <a:rPr lang="ru-RU" dirty="0" smtClean="0"/>
              <a:t>  и запишете:</a:t>
            </a:r>
          </a:p>
          <a:p>
            <a:pPr marL="0" indent="0">
              <a:buNone/>
            </a:pPr>
            <a:r>
              <a:rPr lang="ru-RU" dirty="0" smtClean="0"/>
              <a:t>Точка 5: </a:t>
            </a:r>
            <a:r>
              <a:rPr lang="ru-RU" dirty="0" err="1" smtClean="0"/>
              <a:t>броя</a:t>
            </a:r>
            <a:r>
              <a:rPr lang="ru-RU" dirty="0" smtClean="0"/>
              <a:t> на </a:t>
            </a:r>
            <a:r>
              <a:rPr lang="ru-RU" dirty="0" err="1" smtClean="0"/>
              <a:t>недействителните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бюлетини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пуснати</a:t>
            </a:r>
            <a:r>
              <a:rPr lang="ru-RU" dirty="0" smtClean="0"/>
              <a:t> в </a:t>
            </a:r>
            <a:r>
              <a:rPr lang="ru-RU" dirty="0" err="1" smtClean="0"/>
              <a:t>кутията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Точка 6 а: </a:t>
            </a:r>
            <a:r>
              <a:rPr lang="ru-RU" dirty="0" err="1" smtClean="0"/>
              <a:t>общия</a:t>
            </a:r>
            <a:r>
              <a:rPr lang="ru-RU" dirty="0" smtClean="0"/>
              <a:t> </a:t>
            </a:r>
            <a:r>
              <a:rPr lang="ru-RU" dirty="0" err="1" smtClean="0"/>
              <a:t>брой</a:t>
            </a:r>
            <a:r>
              <a:rPr lang="ru-RU" dirty="0" smtClean="0"/>
              <a:t> на </a:t>
            </a:r>
            <a:r>
              <a:rPr lang="ru-RU" dirty="0" err="1" smtClean="0"/>
              <a:t>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бюлетини</a:t>
            </a:r>
            <a:r>
              <a:rPr lang="ru-RU" dirty="0" smtClean="0"/>
              <a:t> от </a:t>
            </a:r>
            <a:r>
              <a:rPr lang="ru-RU" dirty="0" err="1" smtClean="0"/>
              <a:t>кутията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err="1" smtClean="0"/>
              <a:t>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бюлетини</a:t>
            </a:r>
            <a:r>
              <a:rPr lang="ru-RU" dirty="0" smtClean="0"/>
              <a:t> от </a:t>
            </a:r>
            <a:r>
              <a:rPr lang="ru-RU" dirty="0" err="1" smtClean="0"/>
              <a:t>кутията</a:t>
            </a:r>
            <a:r>
              <a:rPr lang="ru-RU" dirty="0" smtClean="0"/>
              <a:t> </a:t>
            </a:r>
            <a:r>
              <a:rPr lang="ru-RU" dirty="0" err="1" smtClean="0"/>
              <a:t>разделете</a:t>
            </a:r>
            <a:r>
              <a:rPr lang="ru-RU" dirty="0" smtClean="0"/>
              <a:t> с </a:t>
            </a:r>
            <a:r>
              <a:rPr lang="ru-RU" dirty="0" err="1" smtClean="0"/>
              <a:t>отбелязване</a:t>
            </a:r>
            <a:r>
              <a:rPr lang="ru-RU" dirty="0" smtClean="0"/>
              <a:t> за </a:t>
            </a:r>
            <a:r>
              <a:rPr lang="ru-RU" dirty="0" err="1" smtClean="0"/>
              <a:t>кандидатски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и с </a:t>
            </a:r>
            <a:r>
              <a:rPr lang="ru-RU" dirty="0" err="1" smtClean="0"/>
              <a:t>отбелязване</a:t>
            </a:r>
            <a:r>
              <a:rPr lang="ru-RU" dirty="0" smtClean="0"/>
              <a:t> „Не </a:t>
            </a:r>
            <a:r>
              <a:rPr lang="ru-RU" dirty="0" err="1" smtClean="0"/>
              <a:t>подкрепям</a:t>
            </a:r>
            <a:r>
              <a:rPr lang="ru-RU" dirty="0" smtClean="0"/>
              <a:t> никого“ и запишете:</a:t>
            </a:r>
          </a:p>
          <a:p>
            <a:pPr marL="0" indent="0">
              <a:buNone/>
            </a:pPr>
            <a:r>
              <a:rPr lang="ru-RU" dirty="0" smtClean="0"/>
              <a:t>Точка 6.1а: </a:t>
            </a:r>
            <a:r>
              <a:rPr lang="ru-RU" dirty="0" err="1" smtClean="0"/>
              <a:t>общия</a:t>
            </a:r>
            <a:r>
              <a:rPr lang="ru-RU" dirty="0" smtClean="0"/>
              <a:t> </a:t>
            </a:r>
            <a:r>
              <a:rPr lang="ru-RU" dirty="0" err="1" smtClean="0"/>
              <a:t>брой</a:t>
            </a:r>
            <a:r>
              <a:rPr lang="ru-RU" dirty="0" smtClean="0"/>
              <a:t> на </a:t>
            </a:r>
            <a:r>
              <a:rPr lang="ru-RU" dirty="0" err="1" smtClean="0"/>
              <a:t>бюлетините</a:t>
            </a:r>
            <a:r>
              <a:rPr lang="ru-RU" dirty="0" smtClean="0"/>
              <a:t> от </a:t>
            </a:r>
            <a:r>
              <a:rPr lang="ru-RU" dirty="0" err="1" smtClean="0"/>
              <a:t>кутията</a:t>
            </a:r>
            <a:r>
              <a:rPr lang="ru-RU" dirty="0" smtClean="0"/>
              <a:t>, </a:t>
            </a:r>
            <a:r>
              <a:rPr lang="ru-RU" dirty="0" err="1" smtClean="0"/>
              <a:t>подадени</a:t>
            </a:r>
            <a:r>
              <a:rPr lang="ru-RU" dirty="0" smtClean="0"/>
              <a:t> за </a:t>
            </a:r>
            <a:r>
              <a:rPr lang="ru-RU" dirty="0" err="1" smtClean="0"/>
              <a:t>кандидатски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Точка 6.2а: </a:t>
            </a:r>
            <a:r>
              <a:rPr lang="ru-RU" dirty="0" err="1" smtClean="0"/>
              <a:t>броя</a:t>
            </a:r>
            <a:r>
              <a:rPr lang="ru-RU" dirty="0" smtClean="0"/>
              <a:t> на </a:t>
            </a:r>
            <a:r>
              <a:rPr lang="ru-RU" dirty="0" err="1" smtClean="0"/>
              <a:t>бюлетините</a:t>
            </a:r>
            <a:r>
              <a:rPr lang="ru-RU" dirty="0" smtClean="0"/>
              <a:t> от </a:t>
            </a:r>
            <a:r>
              <a:rPr lang="ru-RU" dirty="0" err="1" smtClean="0"/>
              <a:t>кутията</a:t>
            </a:r>
            <a:r>
              <a:rPr lang="ru-RU" dirty="0" smtClean="0"/>
              <a:t>, с </a:t>
            </a:r>
            <a:r>
              <a:rPr lang="ru-RU" dirty="0" err="1" smtClean="0"/>
              <a:t>отбелязване</a:t>
            </a:r>
            <a:r>
              <a:rPr lang="ru-RU" dirty="0" smtClean="0"/>
              <a:t> „Не </a:t>
            </a:r>
            <a:r>
              <a:rPr lang="ru-RU" dirty="0" err="1" smtClean="0"/>
              <a:t>подкрепям</a:t>
            </a:r>
            <a:r>
              <a:rPr lang="ru-RU" dirty="0" smtClean="0"/>
              <a:t> никого“ </a:t>
            </a:r>
          </a:p>
          <a:p>
            <a:pPr marL="0" indent="0">
              <a:buNone/>
            </a:pPr>
            <a:r>
              <a:rPr lang="ru-RU" dirty="0" smtClean="0"/>
              <a:t>ПРОВЕРЕТЕ: </a:t>
            </a:r>
            <a:r>
              <a:rPr lang="ru-RU" dirty="0" err="1" smtClean="0"/>
              <a:t>числото</a:t>
            </a:r>
            <a:r>
              <a:rPr lang="ru-RU" dirty="0" smtClean="0"/>
              <a:t> по точка 6а </a:t>
            </a:r>
            <a:r>
              <a:rPr lang="ru-RU" dirty="0" err="1" smtClean="0"/>
              <a:t>трябва</a:t>
            </a:r>
            <a:r>
              <a:rPr lang="ru-RU" dirty="0" smtClean="0"/>
              <a:t> да е равно на сбора от </a:t>
            </a:r>
            <a:r>
              <a:rPr lang="ru-RU" dirty="0" err="1" smtClean="0"/>
              <a:t>числата</a:t>
            </a:r>
            <a:r>
              <a:rPr lang="ru-RU" dirty="0" smtClean="0"/>
              <a:t> по точка 6.1а и точка 6.2а /6а=6.1а + 6.2а/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err="1" smtClean="0"/>
              <a:t>Разделете</a:t>
            </a:r>
            <a:r>
              <a:rPr lang="ru-RU" dirty="0" smtClean="0"/>
              <a:t> </a:t>
            </a:r>
            <a:r>
              <a:rPr lang="ru-RU" dirty="0" err="1" smtClean="0"/>
              <a:t>бюлетините</a:t>
            </a:r>
            <a:r>
              <a:rPr lang="ru-RU" dirty="0" smtClean="0"/>
              <a:t> по партии и коалиции на </a:t>
            </a:r>
            <a:r>
              <a:rPr lang="ru-RU" dirty="0" err="1" smtClean="0"/>
              <a:t>отделни</a:t>
            </a:r>
            <a:r>
              <a:rPr lang="ru-RU" dirty="0" smtClean="0"/>
              <a:t> </a:t>
            </a:r>
            <a:r>
              <a:rPr lang="ru-RU" dirty="0" err="1" smtClean="0"/>
              <a:t>купчини</a:t>
            </a:r>
            <a:r>
              <a:rPr lang="ru-RU" dirty="0" smtClean="0"/>
              <a:t> и запишете:</a:t>
            </a:r>
          </a:p>
          <a:p>
            <a:pPr marL="0" indent="0">
              <a:buNone/>
            </a:pPr>
            <a:r>
              <a:rPr lang="ru-RU" dirty="0" smtClean="0"/>
              <a:t>Точка 7: </a:t>
            </a:r>
            <a:r>
              <a:rPr lang="ru-RU" dirty="0" err="1" smtClean="0"/>
              <a:t>попълнете</a:t>
            </a:r>
            <a:r>
              <a:rPr lang="ru-RU" dirty="0" smtClean="0"/>
              <a:t> </a:t>
            </a:r>
            <a:r>
              <a:rPr lang="ru-RU" dirty="0" err="1" smtClean="0"/>
              <a:t>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гласове</a:t>
            </a:r>
            <a:r>
              <a:rPr lang="ru-RU" dirty="0" smtClean="0"/>
              <a:t> за всяка партия или коалиция от </a:t>
            </a:r>
            <a:r>
              <a:rPr lang="ru-RU" dirty="0" err="1" smtClean="0"/>
              <a:t>кутията</a:t>
            </a:r>
            <a:r>
              <a:rPr lang="ru-RU" dirty="0" smtClean="0"/>
              <a:t>.  </a:t>
            </a:r>
            <a:r>
              <a:rPr lang="ru-RU" dirty="0" err="1" smtClean="0"/>
              <a:t>Където</a:t>
            </a:r>
            <a:r>
              <a:rPr lang="ru-RU" dirty="0" smtClean="0"/>
              <a:t> </a:t>
            </a:r>
            <a:r>
              <a:rPr lang="ru-RU" dirty="0" err="1" smtClean="0"/>
              <a:t>няма</a:t>
            </a:r>
            <a:r>
              <a:rPr lang="ru-RU" dirty="0" smtClean="0"/>
              <a:t> </a:t>
            </a:r>
            <a:r>
              <a:rPr lang="ru-RU" dirty="0" err="1" smtClean="0"/>
              <a:t>гласове</a:t>
            </a:r>
            <a:r>
              <a:rPr lang="ru-RU" dirty="0" smtClean="0"/>
              <a:t> пишете </a:t>
            </a:r>
            <a:r>
              <a:rPr lang="ru-RU" dirty="0" err="1" smtClean="0"/>
              <a:t>нула</a:t>
            </a:r>
            <a:r>
              <a:rPr lang="ru-RU" dirty="0" smtClean="0"/>
              <a:t> с дума и цифра.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8269138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След </a:t>
            </a:r>
            <a:r>
              <a:rPr lang="ru-RU" dirty="0" err="1" smtClean="0">
                <a:solidFill>
                  <a:srgbClr val="FF0000"/>
                </a:solidFill>
              </a:rPr>
              <a:t>като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сте</a:t>
            </a:r>
            <a:r>
              <a:rPr lang="ru-RU" dirty="0" smtClean="0">
                <a:solidFill>
                  <a:srgbClr val="FF0000"/>
                </a:solidFill>
              </a:rPr>
              <a:t> записали </a:t>
            </a:r>
            <a:r>
              <a:rPr lang="ru-RU" dirty="0" err="1" smtClean="0">
                <a:solidFill>
                  <a:srgbClr val="FF0000"/>
                </a:solidFill>
              </a:rPr>
              <a:t>всички</a:t>
            </a:r>
            <a:r>
              <a:rPr lang="ru-RU" dirty="0" smtClean="0">
                <a:solidFill>
                  <a:srgbClr val="FF0000"/>
                </a:solidFill>
              </a:rPr>
              <a:t> горни </a:t>
            </a:r>
            <a:r>
              <a:rPr lang="ru-RU" dirty="0" err="1" smtClean="0">
                <a:solidFill>
                  <a:srgbClr val="FF0000"/>
                </a:solidFill>
              </a:rPr>
              <a:t>данни</a:t>
            </a:r>
            <a:r>
              <a:rPr lang="ru-RU" dirty="0" smtClean="0">
                <a:solidFill>
                  <a:srgbClr val="FF0000"/>
                </a:solidFill>
              </a:rPr>
              <a:t>, запишете:</a:t>
            </a:r>
          </a:p>
          <a:p>
            <a:pPr marL="0" indent="0">
              <a:buNone/>
            </a:pPr>
            <a:r>
              <a:rPr lang="ru-RU" dirty="0" smtClean="0"/>
              <a:t>СЕДМО:</a:t>
            </a:r>
          </a:p>
          <a:p>
            <a:pPr marL="0" indent="0">
              <a:buNone/>
            </a:pPr>
            <a:r>
              <a:rPr lang="ru-RU" dirty="0" smtClean="0"/>
              <a:t>точка 4:  запишете </a:t>
            </a:r>
            <a:r>
              <a:rPr lang="ru-RU" dirty="0" err="1" smtClean="0"/>
              <a:t>сумата</a:t>
            </a:r>
            <a:r>
              <a:rPr lang="ru-RU" dirty="0" smtClean="0"/>
              <a:t> от </a:t>
            </a:r>
            <a:r>
              <a:rPr lang="ru-RU" dirty="0" err="1" smtClean="0"/>
              <a:t>числата</a:t>
            </a:r>
            <a:r>
              <a:rPr lang="ru-RU" dirty="0" smtClean="0"/>
              <a:t> по т. 4а и т. 4б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точка 6: запишете </a:t>
            </a:r>
            <a:r>
              <a:rPr lang="ru-RU" dirty="0" err="1" smtClean="0"/>
              <a:t>сумата</a:t>
            </a:r>
            <a:r>
              <a:rPr lang="ru-RU" dirty="0" smtClean="0"/>
              <a:t> от </a:t>
            </a:r>
            <a:r>
              <a:rPr lang="ru-RU" dirty="0" err="1" smtClean="0"/>
              <a:t>числата</a:t>
            </a:r>
            <a:r>
              <a:rPr lang="ru-RU" dirty="0" smtClean="0"/>
              <a:t> по т. 6а и точка 6б</a:t>
            </a:r>
          </a:p>
          <a:p>
            <a:pPr marL="0" indent="0">
              <a:buNone/>
            </a:pPr>
            <a:r>
              <a:rPr lang="ru-RU" dirty="0" smtClean="0"/>
              <a:t>точка 6.1: запишете </a:t>
            </a:r>
            <a:r>
              <a:rPr lang="ru-RU" dirty="0" err="1" smtClean="0"/>
              <a:t>сумата</a:t>
            </a:r>
            <a:r>
              <a:rPr lang="ru-RU" dirty="0" smtClean="0"/>
              <a:t> от </a:t>
            </a:r>
            <a:r>
              <a:rPr lang="ru-RU" dirty="0" err="1" smtClean="0"/>
              <a:t>числата</a:t>
            </a:r>
            <a:r>
              <a:rPr lang="ru-RU" dirty="0" smtClean="0"/>
              <a:t> по точка 6.1а и точка 6.1б</a:t>
            </a:r>
            <a:endParaRPr lang="en-US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точка 6.2: запишете </a:t>
            </a:r>
            <a:r>
              <a:rPr lang="ru-RU" dirty="0" err="1" smtClean="0"/>
              <a:t>сумата</a:t>
            </a:r>
            <a:r>
              <a:rPr lang="ru-RU" dirty="0" smtClean="0"/>
              <a:t> от </a:t>
            </a:r>
            <a:r>
              <a:rPr lang="ru-RU" dirty="0" err="1" smtClean="0"/>
              <a:t>числата</a:t>
            </a:r>
            <a:r>
              <a:rPr lang="ru-RU" dirty="0" smtClean="0"/>
              <a:t> по точка 6.2а и точка 6.2б</a:t>
            </a:r>
          </a:p>
          <a:p>
            <a:pPr marL="0" indent="0">
              <a:buNone/>
            </a:pPr>
            <a:r>
              <a:rPr lang="ru-RU" dirty="0" smtClean="0"/>
              <a:t>точка 7.1: запишете сбора от </a:t>
            </a:r>
            <a:r>
              <a:rPr lang="ru-RU" dirty="0" err="1" smtClean="0"/>
              <a:t>гласовете</a:t>
            </a:r>
            <a:r>
              <a:rPr lang="ru-RU" dirty="0" smtClean="0"/>
              <a:t> за </a:t>
            </a:r>
            <a:r>
              <a:rPr lang="ru-RU" dirty="0" err="1" smtClean="0"/>
              <a:t>всички</a:t>
            </a:r>
            <a:r>
              <a:rPr lang="ru-RU" dirty="0" smtClean="0"/>
              <a:t> партии и коалиции, </a:t>
            </a:r>
            <a:r>
              <a:rPr lang="ru-RU" dirty="0" err="1" smtClean="0"/>
              <a:t>записани</a:t>
            </a:r>
            <a:r>
              <a:rPr lang="ru-RU" dirty="0" smtClean="0"/>
              <a:t> в точка 7</a:t>
            </a:r>
          </a:p>
          <a:p>
            <a:r>
              <a:rPr lang="ru-RU" dirty="0" smtClean="0"/>
              <a:t>ПРОВЕРЕТЕ: </a:t>
            </a:r>
            <a:r>
              <a:rPr lang="ru-RU" dirty="0" err="1" smtClean="0"/>
              <a:t>числото</a:t>
            </a:r>
            <a:r>
              <a:rPr lang="ru-RU" dirty="0" smtClean="0"/>
              <a:t> по точка 7.1 </a:t>
            </a:r>
            <a:r>
              <a:rPr lang="ru-RU" dirty="0" err="1" smtClean="0"/>
              <a:t>трябва</a:t>
            </a:r>
            <a:r>
              <a:rPr lang="ru-RU" dirty="0" smtClean="0"/>
              <a:t> да е равна на </a:t>
            </a:r>
            <a:r>
              <a:rPr lang="ru-RU" dirty="0" err="1" smtClean="0"/>
              <a:t>числото</a:t>
            </a:r>
            <a:r>
              <a:rPr lang="ru-RU" dirty="0" smtClean="0"/>
              <a:t> по точка 6.1 /т.7.1 = т.6.1/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16746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672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ОСМО:</a:t>
            </a:r>
          </a:p>
          <a:p>
            <a:r>
              <a:rPr lang="ru-RU" dirty="0" err="1" smtClean="0"/>
              <a:t>Започнете</a:t>
            </a:r>
            <a:r>
              <a:rPr lang="ru-RU" dirty="0" smtClean="0"/>
              <a:t> </a:t>
            </a:r>
            <a:r>
              <a:rPr lang="ru-RU" dirty="0" err="1" smtClean="0"/>
              <a:t>преброяването</a:t>
            </a:r>
            <a:r>
              <a:rPr lang="ru-RU" dirty="0" smtClean="0"/>
              <a:t> на </a:t>
            </a:r>
            <a:r>
              <a:rPr lang="ru-RU" dirty="0" err="1" smtClean="0"/>
              <a:t>преференциите</a:t>
            </a:r>
            <a:r>
              <a:rPr lang="ru-RU" dirty="0" smtClean="0"/>
              <a:t> /</a:t>
            </a:r>
            <a:r>
              <a:rPr lang="ru-RU" dirty="0" err="1" smtClean="0"/>
              <a:t>отбелязванията</a:t>
            </a:r>
            <a:r>
              <a:rPr lang="ru-RU" dirty="0" smtClean="0"/>
              <a:t>/ за  </a:t>
            </a:r>
            <a:r>
              <a:rPr lang="ru-RU" dirty="0" err="1" smtClean="0"/>
              <a:t>кандидатите</a:t>
            </a:r>
            <a:r>
              <a:rPr lang="ru-RU" dirty="0" smtClean="0"/>
              <a:t> в </a:t>
            </a:r>
            <a:r>
              <a:rPr lang="ru-RU" dirty="0" err="1" smtClean="0"/>
              <a:t>хартиените</a:t>
            </a:r>
            <a:r>
              <a:rPr lang="ru-RU" dirty="0" smtClean="0"/>
              <a:t> </a:t>
            </a:r>
            <a:r>
              <a:rPr lang="ru-RU" dirty="0" err="1" smtClean="0"/>
              <a:t>бюлетини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Вземете</a:t>
            </a:r>
            <a:r>
              <a:rPr lang="ru-RU" dirty="0" smtClean="0"/>
              <a:t> </a:t>
            </a:r>
            <a:r>
              <a:rPr lang="ru-RU" dirty="0" err="1" smtClean="0"/>
              <a:t>първата</a:t>
            </a:r>
            <a:r>
              <a:rPr lang="ru-RU" dirty="0" smtClean="0"/>
              <a:t> купчина от </a:t>
            </a:r>
            <a:r>
              <a:rPr lang="ru-RU" dirty="0" err="1" smtClean="0"/>
              <a:t>бюлетини</a:t>
            </a:r>
            <a:r>
              <a:rPr lang="ru-RU" dirty="0" smtClean="0"/>
              <a:t> за </a:t>
            </a:r>
            <a:r>
              <a:rPr lang="ru-RU" dirty="0" err="1" smtClean="0"/>
              <a:t>някоя</a:t>
            </a:r>
            <a:r>
              <a:rPr lang="ru-RU" dirty="0" smtClean="0"/>
              <a:t> партия или коалиция. </a:t>
            </a:r>
            <a:r>
              <a:rPr lang="ru-RU" dirty="0" err="1" smtClean="0"/>
              <a:t>Ако</a:t>
            </a:r>
            <a:r>
              <a:rPr lang="ru-RU" dirty="0" smtClean="0"/>
              <a:t> </a:t>
            </a:r>
            <a:r>
              <a:rPr lang="ru-RU" dirty="0" err="1" smtClean="0"/>
              <a:t>има</a:t>
            </a:r>
            <a:r>
              <a:rPr lang="ru-RU" dirty="0" smtClean="0"/>
              <a:t> </a:t>
            </a:r>
            <a:r>
              <a:rPr lang="ru-RU" dirty="0" err="1" smtClean="0"/>
              <a:t>отбелязване</a:t>
            </a:r>
            <a:r>
              <a:rPr lang="ru-RU" dirty="0" smtClean="0"/>
              <a:t> в </a:t>
            </a:r>
            <a:r>
              <a:rPr lang="ru-RU" dirty="0" err="1" smtClean="0"/>
              <a:t>кръгчетата</a:t>
            </a:r>
            <a:r>
              <a:rPr lang="ru-RU" dirty="0" smtClean="0"/>
              <a:t> </a:t>
            </a:r>
            <a:r>
              <a:rPr lang="ru-RU" dirty="0" err="1" smtClean="0"/>
              <a:t>отдясно</a:t>
            </a:r>
            <a:r>
              <a:rPr lang="ru-RU" dirty="0" smtClean="0"/>
              <a:t>, </a:t>
            </a:r>
            <a:r>
              <a:rPr lang="ru-RU" dirty="0" err="1" smtClean="0"/>
              <a:t>записвайте</a:t>
            </a:r>
            <a:r>
              <a:rPr lang="ru-RU" dirty="0" smtClean="0"/>
              <a:t> </a:t>
            </a:r>
            <a:r>
              <a:rPr lang="ru-RU" dirty="0" err="1" smtClean="0"/>
              <a:t>преференцията</a:t>
            </a:r>
            <a:r>
              <a:rPr lang="ru-RU" dirty="0" smtClean="0"/>
              <a:t> /</a:t>
            </a:r>
            <a:r>
              <a:rPr lang="ru-RU" dirty="0" err="1" smtClean="0"/>
              <a:t>предпочитанието</a:t>
            </a:r>
            <a:r>
              <a:rPr lang="ru-RU" dirty="0" smtClean="0"/>
              <a:t>/ в  черновата за преференции, в </a:t>
            </a:r>
            <a:r>
              <a:rPr lang="ru-RU" dirty="0" err="1" smtClean="0"/>
              <a:t>отделението</a:t>
            </a:r>
            <a:r>
              <a:rPr lang="ru-RU" dirty="0" smtClean="0"/>
              <a:t> за </a:t>
            </a:r>
            <a:r>
              <a:rPr lang="ru-RU" dirty="0" err="1" smtClean="0"/>
              <a:t>същата</a:t>
            </a:r>
            <a:r>
              <a:rPr lang="ru-RU" dirty="0" smtClean="0"/>
              <a:t> партия или коалиция, в </a:t>
            </a:r>
            <a:r>
              <a:rPr lang="ru-RU" dirty="0" err="1" smtClean="0"/>
              <a:t>квадратчетата</a:t>
            </a:r>
            <a:r>
              <a:rPr lang="ru-RU" dirty="0" smtClean="0"/>
              <a:t> за номера, </a:t>
            </a:r>
            <a:r>
              <a:rPr lang="ru-RU" dirty="0" err="1" smtClean="0"/>
              <a:t>който</a:t>
            </a:r>
            <a:r>
              <a:rPr lang="ru-RU" dirty="0" smtClean="0"/>
              <a:t> е </a:t>
            </a:r>
            <a:r>
              <a:rPr lang="ru-RU" dirty="0" err="1" smtClean="0"/>
              <a:t>отбелязан</a:t>
            </a:r>
            <a:r>
              <a:rPr lang="ru-RU" dirty="0" smtClean="0"/>
              <a:t>. /Например в </a:t>
            </a:r>
            <a:r>
              <a:rPr lang="ru-RU" dirty="0" err="1" smtClean="0"/>
              <a:t>първата</a:t>
            </a:r>
            <a:r>
              <a:rPr lang="ru-RU" dirty="0" smtClean="0"/>
              <a:t> </a:t>
            </a:r>
            <a:r>
              <a:rPr lang="ru-RU" dirty="0" err="1" smtClean="0"/>
              <a:t>бюлетина</a:t>
            </a:r>
            <a:r>
              <a:rPr lang="ru-RU" dirty="0" smtClean="0"/>
              <a:t> за партия под номер Х, </a:t>
            </a:r>
            <a:r>
              <a:rPr lang="ru-RU" dirty="0" err="1" smtClean="0"/>
              <a:t>има</a:t>
            </a:r>
            <a:r>
              <a:rPr lang="ru-RU" dirty="0" smtClean="0"/>
              <a:t> </a:t>
            </a:r>
            <a:r>
              <a:rPr lang="ru-RU" dirty="0" err="1" smtClean="0"/>
              <a:t>отбелязване</a:t>
            </a:r>
            <a:r>
              <a:rPr lang="ru-RU" dirty="0" smtClean="0"/>
              <a:t> в </a:t>
            </a:r>
            <a:r>
              <a:rPr lang="ru-RU" dirty="0" err="1" smtClean="0"/>
              <a:t>кръгче</a:t>
            </a:r>
            <a:r>
              <a:rPr lang="ru-RU" dirty="0" smtClean="0"/>
              <a:t> 103, </a:t>
            </a:r>
            <a:r>
              <a:rPr lang="ru-RU" dirty="0" err="1" smtClean="0"/>
              <a:t>тогава</a:t>
            </a:r>
            <a:r>
              <a:rPr lang="ru-RU" dirty="0" smtClean="0"/>
              <a:t> в черновата за преференции, в </a:t>
            </a:r>
            <a:r>
              <a:rPr lang="ru-RU" dirty="0" err="1" smtClean="0"/>
              <a:t>отделението</a:t>
            </a:r>
            <a:r>
              <a:rPr lang="ru-RU" dirty="0" smtClean="0"/>
              <a:t> за партия Х, на номер 103 </a:t>
            </a:r>
            <a:r>
              <a:rPr lang="ru-RU" dirty="0" err="1" smtClean="0"/>
              <a:t>отбелязвате</a:t>
            </a:r>
            <a:r>
              <a:rPr lang="ru-RU" dirty="0" smtClean="0"/>
              <a:t> 1. </a:t>
            </a:r>
            <a:r>
              <a:rPr lang="ru-RU" dirty="0" err="1" smtClean="0"/>
              <a:t>Ако</a:t>
            </a:r>
            <a:r>
              <a:rPr lang="ru-RU" dirty="0" smtClean="0"/>
              <a:t> </a:t>
            </a:r>
            <a:r>
              <a:rPr lang="ru-RU" dirty="0" err="1" smtClean="0"/>
              <a:t>има</a:t>
            </a:r>
            <a:r>
              <a:rPr lang="ru-RU" dirty="0" smtClean="0"/>
              <a:t> </a:t>
            </a:r>
            <a:r>
              <a:rPr lang="ru-RU" dirty="0" err="1" smtClean="0"/>
              <a:t>второ</a:t>
            </a:r>
            <a:r>
              <a:rPr lang="ru-RU" dirty="0" smtClean="0"/>
              <a:t> </a:t>
            </a:r>
            <a:r>
              <a:rPr lang="ru-RU" dirty="0" err="1" smtClean="0"/>
              <a:t>отбелязване</a:t>
            </a:r>
            <a:r>
              <a:rPr lang="ru-RU" dirty="0" smtClean="0"/>
              <a:t> за </a:t>
            </a:r>
            <a:r>
              <a:rPr lang="ru-RU" dirty="0" err="1" smtClean="0"/>
              <a:t>същия</a:t>
            </a:r>
            <a:r>
              <a:rPr lang="ru-RU" dirty="0" smtClean="0"/>
              <a:t> номер кандидат, </a:t>
            </a:r>
            <a:r>
              <a:rPr lang="ru-RU" dirty="0" err="1" smtClean="0"/>
              <a:t>отбелязвате</a:t>
            </a:r>
            <a:r>
              <a:rPr lang="ru-RU" dirty="0" smtClean="0"/>
              <a:t> пак в </a:t>
            </a:r>
            <a:r>
              <a:rPr lang="ru-RU" dirty="0" err="1" smtClean="0"/>
              <a:t>съседното</a:t>
            </a:r>
            <a:r>
              <a:rPr lang="ru-RU" dirty="0" smtClean="0"/>
              <a:t> </a:t>
            </a:r>
            <a:r>
              <a:rPr lang="ru-RU" dirty="0" err="1" smtClean="0"/>
              <a:t>квадратче</a:t>
            </a:r>
            <a:r>
              <a:rPr lang="ru-RU" dirty="0" smtClean="0"/>
              <a:t> 1 и после за </a:t>
            </a:r>
            <a:r>
              <a:rPr lang="ru-RU" dirty="0" err="1" smtClean="0"/>
              <a:t>всеки</a:t>
            </a:r>
            <a:r>
              <a:rPr lang="ru-RU" dirty="0" smtClean="0"/>
              <a:t> кандидат </a:t>
            </a:r>
            <a:r>
              <a:rPr lang="ru-RU" dirty="0" err="1" smtClean="0"/>
              <a:t>сборувате</a:t>
            </a:r>
            <a:r>
              <a:rPr lang="ru-RU" dirty="0" smtClean="0"/>
              <a:t>? /не </a:t>
            </a:r>
            <a:r>
              <a:rPr lang="ru-RU" dirty="0" err="1" smtClean="0"/>
              <a:t>знам</a:t>
            </a:r>
            <a:r>
              <a:rPr lang="ru-RU" dirty="0" smtClean="0"/>
              <a:t> как </a:t>
            </a:r>
            <a:r>
              <a:rPr lang="ru-RU" dirty="0" err="1" smtClean="0"/>
              <a:t>по-ясно</a:t>
            </a:r>
            <a:r>
              <a:rPr lang="ru-RU" dirty="0" smtClean="0"/>
              <a:t> да се </a:t>
            </a:r>
            <a:r>
              <a:rPr lang="ru-RU" dirty="0" err="1" smtClean="0"/>
              <a:t>изразя</a:t>
            </a:r>
            <a:r>
              <a:rPr lang="ru-RU" dirty="0" smtClean="0"/>
              <a:t>/?</a:t>
            </a:r>
          </a:p>
          <a:p>
            <a:r>
              <a:rPr lang="ru-RU" dirty="0" smtClean="0"/>
              <a:t>След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свършат</a:t>
            </a:r>
            <a:r>
              <a:rPr lang="ru-RU" dirty="0" smtClean="0"/>
              <a:t> </a:t>
            </a:r>
            <a:r>
              <a:rPr lang="ru-RU" dirty="0" err="1" smtClean="0"/>
              <a:t>бюлетините</a:t>
            </a:r>
            <a:r>
              <a:rPr lang="ru-RU" dirty="0" smtClean="0"/>
              <a:t> от </a:t>
            </a:r>
            <a:r>
              <a:rPr lang="ru-RU" dirty="0" err="1" smtClean="0"/>
              <a:t>първата</a:t>
            </a:r>
            <a:r>
              <a:rPr lang="ru-RU" dirty="0" smtClean="0"/>
              <a:t> купчина, нанесете в черновата на протокола за </a:t>
            </a:r>
            <a:r>
              <a:rPr lang="ru-RU" dirty="0" err="1" smtClean="0"/>
              <a:t>всеки</a:t>
            </a:r>
            <a:r>
              <a:rPr lang="ru-RU" dirty="0" smtClean="0"/>
              <a:t> номер кандидат, </a:t>
            </a:r>
            <a:r>
              <a:rPr lang="ru-RU" dirty="0" err="1" smtClean="0"/>
              <a:t>сумата</a:t>
            </a:r>
            <a:r>
              <a:rPr lang="ru-RU" dirty="0" smtClean="0"/>
              <a:t> на </a:t>
            </a:r>
            <a:r>
              <a:rPr lang="ru-RU" dirty="0" err="1" smtClean="0"/>
              <a:t>преференциите</a:t>
            </a:r>
            <a:r>
              <a:rPr lang="ru-RU" dirty="0" smtClean="0"/>
              <a:t> за </a:t>
            </a:r>
            <a:r>
              <a:rPr lang="ru-RU" dirty="0" err="1" smtClean="0"/>
              <a:t>същия</a:t>
            </a:r>
            <a:r>
              <a:rPr lang="ru-RU" dirty="0" smtClean="0"/>
              <a:t> номер от черновата за преференции.</a:t>
            </a:r>
          </a:p>
          <a:p>
            <a:r>
              <a:rPr lang="ru-RU" dirty="0" err="1" smtClean="0"/>
              <a:t>Тези</a:t>
            </a:r>
            <a:r>
              <a:rPr lang="ru-RU" dirty="0" smtClean="0"/>
              <a:t> действия </a:t>
            </a:r>
            <a:r>
              <a:rPr lang="ru-RU" dirty="0" err="1" smtClean="0"/>
              <a:t>повтаряте</a:t>
            </a:r>
            <a:r>
              <a:rPr lang="ru-RU" dirty="0" smtClean="0"/>
              <a:t> до </a:t>
            </a:r>
            <a:r>
              <a:rPr lang="ru-RU" dirty="0" err="1" smtClean="0"/>
              <a:t>изчерпване</a:t>
            </a:r>
            <a:r>
              <a:rPr lang="ru-RU" dirty="0" smtClean="0"/>
              <a:t> на </a:t>
            </a:r>
            <a:r>
              <a:rPr lang="ru-RU" dirty="0" err="1" smtClean="0"/>
              <a:t>купчините</a:t>
            </a:r>
            <a:r>
              <a:rPr lang="ru-RU" dirty="0" smtClean="0"/>
              <a:t> от </a:t>
            </a:r>
            <a:r>
              <a:rPr lang="ru-RU" dirty="0" err="1" smtClean="0"/>
              <a:t>бюлетини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След </a:t>
            </a:r>
            <a:r>
              <a:rPr lang="ru-RU" dirty="0" err="1" smtClean="0"/>
              <a:t>като</a:t>
            </a:r>
            <a:r>
              <a:rPr lang="ru-RU" dirty="0" smtClean="0"/>
              <a:t> приключите с </a:t>
            </a:r>
            <a:r>
              <a:rPr lang="ru-RU" dirty="0" err="1" smtClean="0"/>
              <a:t>броенете</a:t>
            </a:r>
            <a:r>
              <a:rPr lang="ru-RU" dirty="0" smtClean="0"/>
              <a:t> на </a:t>
            </a:r>
            <a:r>
              <a:rPr lang="ru-RU" dirty="0" err="1" smtClean="0"/>
              <a:t>преференциите</a:t>
            </a:r>
            <a:r>
              <a:rPr lang="ru-RU" dirty="0" smtClean="0"/>
              <a:t>, запишете:</a:t>
            </a:r>
          </a:p>
          <a:p>
            <a:pPr marL="0" indent="0">
              <a:buNone/>
            </a:pPr>
            <a:r>
              <a:rPr lang="ru-RU" dirty="0" smtClean="0"/>
              <a:t>За всяка партия или коалиция, в </a:t>
            </a:r>
            <a:r>
              <a:rPr lang="ru-RU" dirty="0" err="1" smtClean="0"/>
              <a:t>квадратчето</a:t>
            </a:r>
            <a:r>
              <a:rPr lang="ru-RU" dirty="0" smtClean="0"/>
              <a:t> „без преференции“, </a:t>
            </a:r>
            <a:r>
              <a:rPr lang="ru-RU" dirty="0" err="1" smtClean="0"/>
              <a:t>записвате</a:t>
            </a:r>
            <a:r>
              <a:rPr lang="ru-RU" dirty="0" smtClean="0"/>
              <a:t> </a:t>
            </a:r>
            <a:r>
              <a:rPr lang="ru-RU" dirty="0" err="1" smtClean="0"/>
              <a:t>броя</a:t>
            </a:r>
            <a:r>
              <a:rPr lang="ru-RU" dirty="0" smtClean="0"/>
              <a:t> на </a:t>
            </a:r>
            <a:r>
              <a:rPr lang="ru-RU" dirty="0" err="1" smtClean="0"/>
              <a:t>бюлетините</a:t>
            </a:r>
            <a:r>
              <a:rPr lang="ru-RU" dirty="0" smtClean="0"/>
              <a:t>, в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има</a:t>
            </a:r>
            <a:r>
              <a:rPr lang="ru-RU" dirty="0" smtClean="0"/>
              <a:t> </a:t>
            </a:r>
            <a:r>
              <a:rPr lang="ru-RU" dirty="0" err="1" smtClean="0"/>
              <a:t>отбелязване</a:t>
            </a:r>
            <a:r>
              <a:rPr lang="ru-RU" dirty="0" smtClean="0"/>
              <a:t> само за партия.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 err="1" smtClean="0"/>
              <a:t>квадратчето</a:t>
            </a:r>
            <a:r>
              <a:rPr lang="ru-RU" dirty="0" smtClean="0"/>
              <a:t> „общ </a:t>
            </a:r>
            <a:r>
              <a:rPr lang="ru-RU" dirty="0" err="1" smtClean="0"/>
              <a:t>брой</a:t>
            </a:r>
            <a:r>
              <a:rPr lang="ru-RU" dirty="0" smtClean="0"/>
              <a:t> преференции“ запишете сбора от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отбелязвания</a:t>
            </a:r>
            <a:r>
              <a:rPr lang="ru-RU" dirty="0" smtClean="0"/>
              <a:t> за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кандидати</a:t>
            </a:r>
            <a:r>
              <a:rPr lang="ru-RU" dirty="0" smtClean="0"/>
              <a:t> от </a:t>
            </a:r>
            <a:r>
              <a:rPr lang="ru-RU" dirty="0" err="1" smtClean="0"/>
              <a:t>съответната</a:t>
            </a:r>
            <a:r>
              <a:rPr lang="ru-RU" dirty="0" smtClean="0"/>
              <a:t> партия.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28307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ПРОВЕРЕТЕ: </a:t>
            </a:r>
          </a:p>
          <a:p>
            <a:pPr marL="0" indent="0">
              <a:buNone/>
            </a:pPr>
            <a:r>
              <a:rPr lang="ru-RU" dirty="0" err="1" smtClean="0"/>
              <a:t>Числото</a:t>
            </a:r>
            <a:r>
              <a:rPr lang="ru-RU" dirty="0" smtClean="0"/>
              <a:t> по точка 7 за всяка партия или коалиция </a:t>
            </a:r>
            <a:r>
              <a:rPr lang="ru-RU" dirty="0" err="1" smtClean="0"/>
              <a:t>трябва</a:t>
            </a:r>
            <a:r>
              <a:rPr lang="ru-RU" dirty="0" smtClean="0"/>
              <a:t> да е равно на сбора от </a:t>
            </a:r>
            <a:r>
              <a:rPr lang="ru-RU" dirty="0" err="1" smtClean="0"/>
              <a:t>числата</a:t>
            </a:r>
            <a:r>
              <a:rPr lang="ru-RU" dirty="0" smtClean="0"/>
              <a:t> в т. 8, </a:t>
            </a:r>
            <a:r>
              <a:rPr lang="ru-RU" dirty="0" err="1" smtClean="0"/>
              <a:t>записани</a:t>
            </a:r>
            <a:r>
              <a:rPr lang="ru-RU" dirty="0" smtClean="0"/>
              <a:t> в </a:t>
            </a:r>
            <a:r>
              <a:rPr lang="ru-RU" dirty="0" err="1" smtClean="0"/>
              <a:t>квадратчетата</a:t>
            </a:r>
            <a:r>
              <a:rPr lang="ru-RU" dirty="0" smtClean="0"/>
              <a:t> „без преференции“ и „общ </a:t>
            </a:r>
            <a:r>
              <a:rPr lang="ru-RU" dirty="0" err="1" smtClean="0"/>
              <a:t>брой</a:t>
            </a:r>
            <a:r>
              <a:rPr lang="ru-RU" dirty="0" smtClean="0"/>
              <a:t> преференции“</a:t>
            </a:r>
          </a:p>
          <a:p>
            <a:r>
              <a:rPr lang="ru-RU" dirty="0" smtClean="0"/>
              <a:t>Т.7 за партия Х = „без преференции“ + „общ </a:t>
            </a:r>
            <a:r>
              <a:rPr lang="ru-RU" dirty="0" err="1" smtClean="0"/>
              <a:t>брой</a:t>
            </a:r>
            <a:r>
              <a:rPr lang="ru-RU" dirty="0" smtClean="0"/>
              <a:t> преференции“ /за партия Х/</a:t>
            </a:r>
          </a:p>
          <a:p>
            <a:pPr marL="0" indent="0">
              <a:buNone/>
            </a:pPr>
            <a:r>
              <a:rPr lang="ru-RU" dirty="0" smtClean="0"/>
              <a:t>След </a:t>
            </a:r>
            <a:r>
              <a:rPr lang="ru-RU" dirty="0" err="1" smtClean="0"/>
              <a:t>като</a:t>
            </a:r>
            <a:r>
              <a:rPr lang="ru-RU" dirty="0" smtClean="0"/>
              <a:t> </a:t>
            </a:r>
            <a:r>
              <a:rPr lang="ru-RU" dirty="0" err="1" smtClean="0"/>
              <a:t>сте</a:t>
            </a:r>
            <a:r>
              <a:rPr lang="ru-RU" dirty="0" smtClean="0"/>
              <a:t> </a:t>
            </a:r>
            <a:r>
              <a:rPr lang="ru-RU" dirty="0" err="1" smtClean="0"/>
              <a:t>попълнили</a:t>
            </a:r>
            <a:r>
              <a:rPr lang="ru-RU" dirty="0" smtClean="0"/>
              <a:t> </a:t>
            </a:r>
            <a:r>
              <a:rPr lang="ru-RU" dirty="0" err="1" smtClean="0"/>
              <a:t>всички</a:t>
            </a:r>
            <a:r>
              <a:rPr lang="ru-RU" dirty="0" smtClean="0"/>
              <a:t> </a:t>
            </a:r>
            <a:r>
              <a:rPr lang="ru-RU" dirty="0" err="1" smtClean="0"/>
              <a:t>данни</a:t>
            </a:r>
            <a:r>
              <a:rPr lang="ru-RU" dirty="0" smtClean="0"/>
              <a:t> в черновата от протокола, </a:t>
            </a:r>
            <a:r>
              <a:rPr lang="ru-RU" dirty="0" err="1" smtClean="0"/>
              <a:t>преди</a:t>
            </a:r>
            <a:r>
              <a:rPr lang="ru-RU" dirty="0" smtClean="0"/>
              <a:t> да </a:t>
            </a:r>
            <a:r>
              <a:rPr lang="ru-RU" dirty="0" err="1" smtClean="0"/>
              <a:t>ги</a:t>
            </a:r>
            <a:r>
              <a:rPr lang="ru-RU" dirty="0" smtClean="0"/>
              <a:t> нанесете в оригинала </a:t>
            </a:r>
          </a:p>
          <a:p>
            <a:r>
              <a:rPr lang="ru-RU" dirty="0" smtClean="0"/>
              <a:t>ПРОВЕРЕТЕ КОНТРОЛИТЕ ОТНОВО!!!!!!!:</a:t>
            </a:r>
          </a:p>
          <a:p>
            <a:r>
              <a:rPr lang="ru-RU" dirty="0" smtClean="0"/>
              <a:t>т. 4 = т.4а + т. 4б</a:t>
            </a:r>
          </a:p>
          <a:p>
            <a:r>
              <a:rPr lang="ru-RU" dirty="0" smtClean="0"/>
              <a:t>т. 2 = т. 4</a:t>
            </a:r>
          </a:p>
          <a:p>
            <a:r>
              <a:rPr lang="ru-RU" dirty="0" smtClean="0"/>
              <a:t>т. 6а = т.61а + т. 6.2а</a:t>
            </a:r>
          </a:p>
          <a:p>
            <a:r>
              <a:rPr lang="ru-RU" dirty="0" smtClean="0"/>
              <a:t>т. 6.1 = т.6.2а + т. 6.1б</a:t>
            </a:r>
          </a:p>
          <a:p>
            <a:r>
              <a:rPr lang="ru-RU" dirty="0" smtClean="0"/>
              <a:t>т. 6.2 = т. 6.2а + т.6.2б</a:t>
            </a:r>
          </a:p>
          <a:p>
            <a:r>
              <a:rPr lang="ru-RU" dirty="0" smtClean="0"/>
              <a:t>т. 4 = т. 5 + т. 6</a:t>
            </a:r>
          </a:p>
          <a:p>
            <a:r>
              <a:rPr lang="ru-RU" dirty="0" smtClean="0"/>
              <a:t>т. 6 = т. 6.1 + т. 6.2</a:t>
            </a:r>
          </a:p>
          <a:p>
            <a:r>
              <a:rPr lang="ru-RU" dirty="0" smtClean="0"/>
              <a:t>т. 7.1 = </a:t>
            </a:r>
            <a:r>
              <a:rPr lang="ru-RU" dirty="0" err="1" smtClean="0"/>
              <a:t>сумата</a:t>
            </a:r>
            <a:r>
              <a:rPr lang="ru-RU" dirty="0" smtClean="0"/>
              <a:t> от </a:t>
            </a:r>
            <a:r>
              <a:rPr lang="ru-RU" dirty="0" err="1" smtClean="0"/>
              <a:t>числата</a:t>
            </a:r>
            <a:r>
              <a:rPr lang="ru-RU" dirty="0" smtClean="0"/>
              <a:t> по т. 7</a:t>
            </a:r>
          </a:p>
          <a:p>
            <a:r>
              <a:rPr lang="ru-RU" dirty="0" smtClean="0"/>
              <a:t>т. 7.1 = т. 6.1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44223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6000" b="1" dirty="0" smtClean="0"/>
              <a:t>ИЗВАДЕТЕ ПОСЛЕДНИЯ ЛИСТ ОТ КОПИРНАТА МАШИНА</a:t>
            </a:r>
            <a:endParaRPr lang="bg-BG" sz="6000" b="1" dirty="0"/>
          </a:p>
        </p:txBody>
      </p:sp>
    </p:spTree>
    <p:extLst>
      <p:ext uri="{BB962C8B-B14F-4D97-AF65-F5344CB8AC3E}">
        <p14:creationId xmlns:p14="http://schemas.microsoft.com/office/powerpoint/2010/main" val="372850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b="1" dirty="0" smtClean="0"/>
              <a:t>Имат право да гласуват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Граждани, навършили 18 години към 4 април 2021г.</a:t>
            </a:r>
          </a:p>
          <a:p>
            <a:r>
              <a:rPr lang="bg-BG" dirty="0" smtClean="0"/>
              <a:t>Граждани с постоянен адрес на територията на СИК</a:t>
            </a:r>
          </a:p>
          <a:p>
            <a:r>
              <a:rPr lang="bg-BG" dirty="0" smtClean="0"/>
              <a:t>Граждани с настоящ адрес на територията на СИК</a:t>
            </a:r>
          </a:p>
          <a:p>
            <a:r>
              <a:rPr lang="bg-BG" dirty="0" smtClean="0"/>
              <a:t>Граждани с удостоверение за гласуване на друго място, ако е на територията на СИК</a:t>
            </a:r>
          </a:p>
          <a:p>
            <a:r>
              <a:rPr lang="bg-BG" dirty="0" smtClean="0"/>
              <a:t>Не са в списъка със заличени лица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464796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/>
              <a:t>ВАЛИДНОСТ НА ЛИЧНИ ДОКУМЕНТИ</a:t>
            </a:r>
            <a:endParaRPr lang="bg-BG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bg-BG" dirty="0" smtClean="0"/>
              <a:t>Граждани, чийто срок на валидност на лични документи е изтекъл или изтича в периода </a:t>
            </a:r>
            <a:r>
              <a:rPr lang="bg-BG" b="1" dirty="0" smtClean="0"/>
              <a:t>след 13 март 2020 г.</a:t>
            </a:r>
            <a:r>
              <a:rPr lang="ru-RU" b="1" dirty="0" smtClean="0"/>
              <a:t> </a:t>
            </a:r>
            <a:r>
              <a:rPr lang="ru-RU" sz="2100" dirty="0" smtClean="0"/>
              <a:t>РЕШЕНИЕ № 2122-НС София, 23 </a:t>
            </a:r>
            <a:r>
              <a:rPr lang="ru-RU" sz="2100" dirty="0" err="1" smtClean="0"/>
              <a:t>февруари</a:t>
            </a:r>
            <a:r>
              <a:rPr lang="ru-RU" sz="2100" dirty="0" smtClean="0"/>
              <a:t> 2021 г. </a:t>
            </a:r>
            <a:endParaRPr lang="bg-BG" sz="2100" dirty="0" smtClean="0"/>
          </a:p>
          <a:p>
            <a:pPr marL="0" indent="0">
              <a:buNone/>
            </a:pPr>
            <a:r>
              <a:rPr lang="bg-BG" b="1" dirty="0" smtClean="0"/>
              <a:t>Изтекли документи преди 4 април 2021г., но след 31 януари 2021г. МОГАТ ДА ГЛАСУВАТ</a:t>
            </a:r>
          </a:p>
          <a:p>
            <a:r>
              <a:rPr lang="ru-RU" b="1" dirty="0" err="1" smtClean="0"/>
              <a:t>Гласува</a:t>
            </a:r>
            <a:r>
              <a:rPr lang="ru-RU" b="1" dirty="0" smtClean="0"/>
              <a:t> се </a:t>
            </a:r>
            <a:r>
              <a:rPr lang="ru-RU" b="1" dirty="0" err="1" smtClean="0"/>
              <a:t>със</a:t>
            </a:r>
            <a:r>
              <a:rPr lang="ru-RU" b="1" dirty="0" smtClean="0"/>
              <a:t>:</a:t>
            </a:r>
          </a:p>
          <a:p>
            <a:pPr marL="0" indent="0">
              <a:buNone/>
            </a:pPr>
            <a:r>
              <a:rPr lang="ru-RU" b="1" dirty="0" smtClean="0"/>
              <a:t>1. </a:t>
            </a:r>
            <a:r>
              <a:rPr lang="ru-RU" b="1" dirty="0" err="1" smtClean="0"/>
              <a:t>Лична</a:t>
            </a:r>
            <a:r>
              <a:rPr lang="ru-RU" b="1" dirty="0" smtClean="0"/>
              <a:t> карта</a:t>
            </a:r>
          </a:p>
          <a:p>
            <a:pPr marL="0" indent="0">
              <a:buNone/>
            </a:pPr>
            <a:r>
              <a:rPr lang="ru-RU" b="1" dirty="0" smtClean="0"/>
              <a:t>2. Зелен паспорт – само за </a:t>
            </a:r>
            <a:r>
              <a:rPr lang="ru-RU" b="1" dirty="0" err="1" smtClean="0"/>
              <a:t>родените</a:t>
            </a:r>
            <a:r>
              <a:rPr lang="ru-RU" b="1" dirty="0" smtClean="0"/>
              <a:t> до 31.12.1931 г.</a:t>
            </a:r>
          </a:p>
          <a:p>
            <a:pPr marL="0" indent="0">
              <a:buNone/>
            </a:pPr>
            <a:r>
              <a:rPr lang="ru-RU" b="1" dirty="0" smtClean="0"/>
              <a:t>3. Удостоверение по чл. 195, ал. 1 от ИК, </a:t>
            </a:r>
            <a:r>
              <a:rPr lang="ru-RU" b="1" dirty="0" err="1" smtClean="0"/>
              <a:t>издадено</a:t>
            </a:r>
            <a:r>
              <a:rPr lang="ru-RU" b="1" dirty="0" smtClean="0"/>
              <a:t> от МВР - само </a:t>
            </a:r>
            <a:r>
              <a:rPr lang="ru-RU" b="1" dirty="0" err="1" smtClean="0"/>
              <a:t>когато</a:t>
            </a:r>
            <a:r>
              <a:rPr lang="ru-RU" b="1" dirty="0" smtClean="0"/>
              <a:t> </a:t>
            </a:r>
            <a:r>
              <a:rPr lang="ru-RU" b="1" dirty="0" err="1" smtClean="0"/>
              <a:t>личната</a:t>
            </a:r>
            <a:r>
              <a:rPr lang="ru-RU" b="1" dirty="0" smtClean="0"/>
              <a:t> карта е </a:t>
            </a:r>
            <a:r>
              <a:rPr lang="ru-RU" b="1" dirty="0" err="1" smtClean="0"/>
              <a:t>изгубена</a:t>
            </a:r>
            <a:r>
              <a:rPr lang="ru-RU" b="1" dirty="0" smtClean="0"/>
              <a:t>, </a:t>
            </a:r>
            <a:r>
              <a:rPr lang="ru-RU" b="1" dirty="0" err="1" smtClean="0"/>
              <a:t>унищожена</a:t>
            </a:r>
            <a:r>
              <a:rPr lang="ru-RU" b="1" dirty="0" smtClean="0"/>
              <a:t>, </a:t>
            </a:r>
            <a:r>
              <a:rPr lang="ru-RU" b="1" dirty="0" err="1" smtClean="0"/>
              <a:t>повредена</a:t>
            </a:r>
            <a:r>
              <a:rPr lang="ru-RU" b="1" dirty="0" smtClean="0"/>
              <a:t> или с </a:t>
            </a:r>
            <a:r>
              <a:rPr lang="ru-RU" b="1" dirty="0" err="1" smtClean="0"/>
              <a:t>изтекъл</a:t>
            </a:r>
            <a:r>
              <a:rPr lang="ru-RU" b="1" dirty="0" smtClean="0"/>
              <a:t> срок на </a:t>
            </a:r>
            <a:r>
              <a:rPr lang="ru-RU" b="1" dirty="0" err="1" smtClean="0"/>
              <a:t>валидност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601709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bg-BG" sz="4000" b="1" dirty="0" smtClean="0"/>
              <a:t>ИЗБОРЕН ДЕН</a:t>
            </a:r>
            <a:endParaRPr lang="bg-BG" sz="40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sz="5500" dirty="0" smtClean="0"/>
              <a:t>. </a:t>
            </a:r>
            <a:r>
              <a:rPr lang="ru-RU" sz="5500" dirty="0" err="1" smtClean="0"/>
              <a:t>Откриване</a:t>
            </a:r>
            <a:r>
              <a:rPr lang="ru-RU" sz="5500" dirty="0" smtClean="0"/>
              <a:t> на </a:t>
            </a:r>
            <a:r>
              <a:rPr lang="ru-RU" sz="5500" dirty="0" err="1" smtClean="0"/>
              <a:t>изборния</a:t>
            </a:r>
            <a:r>
              <a:rPr lang="ru-RU" sz="5500" dirty="0" smtClean="0"/>
              <a:t> </a:t>
            </a:r>
            <a:r>
              <a:rPr lang="ru-RU" sz="5500" dirty="0" err="1" smtClean="0"/>
              <a:t>ден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2. </a:t>
            </a:r>
            <a:r>
              <a:rPr lang="ru-RU" sz="5500" dirty="0" err="1" smtClean="0"/>
              <a:t>Отваряне</a:t>
            </a:r>
            <a:r>
              <a:rPr lang="ru-RU" sz="5500" dirty="0" smtClean="0"/>
              <a:t> на </a:t>
            </a:r>
            <a:r>
              <a:rPr lang="ru-RU" sz="5500" dirty="0" err="1" smtClean="0"/>
              <a:t>изборното</a:t>
            </a:r>
            <a:r>
              <a:rPr lang="ru-RU" sz="5500" dirty="0" smtClean="0"/>
              <a:t> помещение </a:t>
            </a:r>
          </a:p>
          <a:p>
            <a:pPr marL="0" indent="0">
              <a:buNone/>
            </a:pPr>
            <a:r>
              <a:rPr lang="ru-RU" sz="5500" dirty="0" smtClean="0"/>
              <a:t>3. Действия след </a:t>
            </a:r>
            <a:r>
              <a:rPr lang="ru-RU" sz="5500" dirty="0" err="1" smtClean="0"/>
              <a:t>отварянето</a:t>
            </a:r>
            <a:r>
              <a:rPr lang="ru-RU" sz="5500" dirty="0" smtClean="0"/>
              <a:t> на </a:t>
            </a:r>
            <a:r>
              <a:rPr lang="ru-RU" sz="5500" dirty="0" err="1" smtClean="0"/>
              <a:t>помещението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4. </a:t>
            </a:r>
            <a:r>
              <a:rPr lang="ru-RU" sz="5500" dirty="0" err="1" smtClean="0"/>
              <a:t>Допускане</a:t>
            </a:r>
            <a:r>
              <a:rPr lang="ru-RU" sz="5500" dirty="0" smtClean="0"/>
              <a:t> до </a:t>
            </a:r>
            <a:r>
              <a:rPr lang="ru-RU" sz="5500" dirty="0" err="1" smtClean="0"/>
              <a:t>гласуване</a:t>
            </a:r>
            <a:r>
              <a:rPr lang="ru-RU" sz="5500" dirty="0" smtClean="0"/>
              <a:t> на </a:t>
            </a:r>
            <a:r>
              <a:rPr lang="ru-RU" sz="5500" dirty="0" err="1" smtClean="0"/>
              <a:t>избирателите</a:t>
            </a:r>
            <a:r>
              <a:rPr lang="ru-RU" sz="5500" dirty="0" smtClean="0"/>
              <a:t> – </a:t>
            </a:r>
            <a:r>
              <a:rPr lang="ru-RU" sz="5500" dirty="0" err="1" smtClean="0"/>
              <a:t>български</a:t>
            </a:r>
            <a:r>
              <a:rPr lang="ru-RU" sz="5500" dirty="0" smtClean="0"/>
              <a:t> </a:t>
            </a:r>
            <a:r>
              <a:rPr lang="ru-RU" sz="5500" dirty="0" err="1" smtClean="0"/>
              <a:t>граждани</a:t>
            </a:r>
            <a:r>
              <a:rPr lang="ru-RU" sz="5500" dirty="0" smtClean="0"/>
              <a:t>. </a:t>
            </a:r>
            <a:r>
              <a:rPr lang="ru-RU" sz="5500" dirty="0" err="1" smtClean="0"/>
              <a:t>Гласуване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4.1. </a:t>
            </a:r>
            <a:r>
              <a:rPr lang="ru-RU" sz="5500" dirty="0" err="1" smtClean="0"/>
              <a:t>Документи</a:t>
            </a:r>
            <a:r>
              <a:rPr lang="ru-RU" sz="5500" dirty="0" smtClean="0"/>
              <a:t> за </a:t>
            </a:r>
            <a:r>
              <a:rPr lang="ru-RU" sz="5500" dirty="0" err="1" smtClean="0"/>
              <a:t>гласуване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4.2. Проверка дали </a:t>
            </a:r>
            <a:r>
              <a:rPr lang="ru-RU" sz="5500" dirty="0" err="1" smtClean="0"/>
              <a:t>избирателят</a:t>
            </a:r>
            <a:r>
              <a:rPr lang="ru-RU" sz="5500" dirty="0" smtClean="0"/>
              <a:t> е вписан в </a:t>
            </a:r>
            <a:r>
              <a:rPr lang="ru-RU" sz="5500" dirty="0" err="1" smtClean="0"/>
              <a:t>избирателния</a:t>
            </a:r>
            <a:r>
              <a:rPr lang="ru-RU" sz="5500" dirty="0" smtClean="0"/>
              <a:t> </a:t>
            </a:r>
            <a:r>
              <a:rPr lang="ru-RU" sz="5500" dirty="0" err="1" smtClean="0"/>
              <a:t>списък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4.3. Действия на СИК, </a:t>
            </a:r>
            <a:r>
              <a:rPr lang="ru-RU" sz="5500" dirty="0" err="1" smtClean="0"/>
              <a:t>ако</a:t>
            </a:r>
            <a:r>
              <a:rPr lang="ru-RU" sz="5500" dirty="0" smtClean="0"/>
              <a:t> </a:t>
            </a:r>
            <a:r>
              <a:rPr lang="ru-RU" sz="5500" dirty="0" err="1" smtClean="0"/>
              <a:t>избирателят</a:t>
            </a:r>
            <a:r>
              <a:rPr lang="ru-RU" sz="5500" dirty="0" smtClean="0"/>
              <a:t> не </a:t>
            </a:r>
            <a:r>
              <a:rPr lang="ru-RU" sz="5500" dirty="0" err="1" smtClean="0"/>
              <a:t>фигурира</a:t>
            </a:r>
            <a:r>
              <a:rPr lang="ru-RU" sz="5500" dirty="0" smtClean="0"/>
              <a:t> в </a:t>
            </a:r>
            <a:r>
              <a:rPr lang="ru-RU" sz="5500" dirty="0" err="1" smtClean="0"/>
              <a:t>избирателния</a:t>
            </a:r>
            <a:r>
              <a:rPr lang="ru-RU" sz="5500" dirty="0" smtClean="0"/>
              <a:t> </a:t>
            </a:r>
            <a:r>
              <a:rPr lang="ru-RU" sz="5500" dirty="0" err="1" smtClean="0"/>
              <a:t>списък</a:t>
            </a:r>
            <a:r>
              <a:rPr lang="ru-RU" sz="5500" dirty="0" smtClean="0"/>
              <a:t> и е вписан в </a:t>
            </a:r>
            <a:r>
              <a:rPr lang="ru-RU" sz="5500" dirty="0" err="1" smtClean="0"/>
              <a:t>Списъка</a:t>
            </a:r>
            <a:r>
              <a:rPr lang="ru-RU" sz="5500" dirty="0" smtClean="0"/>
              <a:t> на </a:t>
            </a:r>
            <a:r>
              <a:rPr lang="ru-RU" sz="5500" dirty="0" err="1" smtClean="0"/>
              <a:t>заличените</a:t>
            </a:r>
            <a:r>
              <a:rPr lang="ru-RU" sz="5500" dirty="0" smtClean="0"/>
              <a:t> лица</a:t>
            </a:r>
          </a:p>
          <a:p>
            <a:pPr marL="0" indent="0">
              <a:buNone/>
            </a:pPr>
            <a:r>
              <a:rPr lang="ru-RU" sz="5500" dirty="0" smtClean="0"/>
              <a:t>5. </a:t>
            </a:r>
            <a:r>
              <a:rPr lang="ru-RU" sz="5500" dirty="0" err="1" smtClean="0"/>
              <a:t>Вписване</a:t>
            </a:r>
            <a:r>
              <a:rPr lang="ru-RU" sz="5500" dirty="0" smtClean="0"/>
              <a:t> в </a:t>
            </a:r>
            <a:r>
              <a:rPr lang="ru-RU" sz="5500" dirty="0" err="1" smtClean="0"/>
              <a:t>допълнителната</a:t>
            </a:r>
            <a:r>
              <a:rPr lang="ru-RU" sz="5500" dirty="0" smtClean="0"/>
              <a:t> страница на </a:t>
            </a:r>
            <a:r>
              <a:rPr lang="ru-RU" sz="5500" dirty="0" err="1" smtClean="0"/>
              <a:t>избирателния</a:t>
            </a:r>
            <a:r>
              <a:rPr lang="ru-RU" sz="5500" dirty="0" smtClean="0"/>
              <a:t> </a:t>
            </a:r>
            <a:r>
              <a:rPr lang="ru-RU" sz="5500" dirty="0" err="1" smtClean="0"/>
              <a:t>списък</a:t>
            </a:r>
            <a:r>
              <a:rPr lang="ru-RU" sz="5500" dirty="0" smtClean="0"/>
              <a:t> (под </a:t>
            </a:r>
            <a:r>
              <a:rPr lang="ru-RU" sz="5500" dirty="0" err="1" smtClean="0"/>
              <a:t>чертата</a:t>
            </a:r>
            <a:r>
              <a:rPr lang="ru-RU" sz="5500" dirty="0" smtClean="0"/>
              <a:t>) в </a:t>
            </a:r>
            <a:r>
              <a:rPr lang="ru-RU" sz="5500" dirty="0" err="1" smtClean="0"/>
              <a:t>изборния</a:t>
            </a:r>
            <a:r>
              <a:rPr lang="ru-RU" sz="5500" dirty="0" smtClean="0"/>
              <a:t> </a:t>
            </a:r>
            <a:r>
              <a:rPr lang="ru-RU" sz="5500" dirty="0" err="1" smtClean="0"/>
              <a:t>ден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7. </a:t>
            </a:r>
            <a:r>
              <a:rPr lang="ru-RU" sz="5500" dirty="0" err="1" smtClean="0"/>
              <a:t>Оспорване</a:t>
            </a:r>
            <a:r>
              <a:rPr lang="ru-RU" sz="5500" dirty="0" smtClean="0"/>
              <a:t> на отказ за </a:t>
            </a:r>
            <a:r>
              <a:rPr lang="ru-RU" sz="5500" dirty="0" err="1" smtClean="0"/>
              <a:t>допускане</a:t>
            </a:r>
            <a:r>
              <a:rPr lang="ru-RU" sz="5500" dirty="0" smtClean="0"/>
              <a:t> до </a:t>
            </a:r>
            <a:r>
              <a:rPr lang="ru-RU" sz="5500" dirty="0" err="1" smtClean="0"/>
              <a:t>гласуване</a:t>
            </a:r>
            <a:r>
              <a:rPr lang="ru-RU" sz="5500" dirty="0" smtClean="0"/>
              <a:t> и за </a:t>
            </a:r>
            <a:r>
              <a:rPr lang="ru-RU" sz="5500" dirty="0" err="1" smtClean="0"/>
              <a:t>вписване</a:t>
            </a:r>
            <a:r>
              <a:rPr lang="ru-RU" sz="5500" dirty="0" smtClean="0"/>
              <a:t> в </a:t>
            </a:r>
            <a:r>
              <a:rPr lang="ru-RU" sz="5500" dirty="0" err="1" smtClean="0"/>
              <a:t>изборния</a:t>
            </a:r>
            <a:r>
              <a:rPr lang="ru-RU" sz="5500" dirty="0" smtClean="0"/>
              <a:t> </a:t>
            </a:r>
            <a:r>
              <a:rPr lang="ru-RU" sz="5500" dirty="0" err="1" smtClean="0"/>
              <a:t>ден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8. </a:t>
            </a:r>
            <a:r>
              <a:rPr lang="ru-RU" sz="5500" dirty="0" err="1" smtClean="0"/>
              <a:t>Гласуване</a:t>
            </a:r>
            <a:r>
              <a:rPr lang="ru-RU" sz="5500" dirty="0" smtClean="0"/>
              <a:t> с </a:t>
            </a:r>
            <a:r>
              <a:rPr lang="ru-RU" sz="5500" dirty="0" err="1" smtClean="0"/>
              <a:t>придружител</a:t>
            </a:r>
            <a:r>
              <a:rPr lang="ru-RU" sz="5500" dirty="0" smtClean="0"/>
              <a:t>. </a:t>
            </a:r>
            <a:r>
              <a:rPr lang="ru-RU" sz="5500" dirty="0" err="1" smtClean="0"/>
              <a:t>Списък</a:t>
            </a:r>
            <a:r>
              <a:rPr lang="ru-RU" sz="5500" dirty="0" smtClean="0"/>
              <a:t> за </a:t>
            </a:r>
            <a:r>
              <a:rPr lang="ru-RU" sz="5500" dirty="0" err="1" smtClean="0"/>
              <a:t>допълнително</a:t>
            </a:r>
            <a:r>
              <a:rPr lang="ru-RU" sz="5500" dirty="0" smtClean="0"/>
              <a:t> </a:t>
            </a:r>
            <a:r>
              <a:rPr lang="ru-RU" sz="5500" dirty="0" err="1" smtClean="0"/>
              <a:t>вписване</a:t>
            </a:r>
            <a:r>
              <a:rPr lang="ru-RU" sz="5500" dirty="0" smtClean="0"/>
              <a:t> на </a:t>
            </a:r>
            <a:r>
              <a:rPr lang="ru-RU" sz="5500" dirty="0" err="1" smtClean="0"/>
              <a:t>придружителите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9. </a:t>
            </a:r>
            <a:r>
              <a:rPr lang="ru-RU" sz="5500" dirty="0" err="1" smtClean="0"/>
              <a:t>Предоставяне</a:t>
            </a:r>
            <a:r>
              <a:rPr lang="ru-RU" sz="5500" dirty="0" smtClean="0"/>
              <a:t> на </a:t>
            </a:r>
            <a:r>
              <a:rPr lang="ru-RU" sz="5500" dirty="0" err="1" smtClean="0"/>
              <a:t>бюлетини</a:t>
            </a:r>
            <a:r>
              <a:rPr lang="ru-RU" sz="5500" dirty="0" smtClean="0"/>
              <a:t> на избирателя и </a:t>
            </a:r>
            <a:r>
              <a:rPr lang="ru-RU" sz="5500" dirty="0" err="1" smtClean="0"/>
              <a:t>гласуване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10. </a:t>
            </a:r>
            <a:r>
              <a:rPr lang="ru-RU" sz="5500" dirty="0" err="1" smtClean="0"/>
              <a:t>Запълване</a:t>
            </a:r>
            <a:r>
              <a:rPr lang="ru-RU" sz="5500" dirty="0" smtClean="0"/>
              <a:t> на </a:t>
            </a:r>
            <a:r>
              <a:rPr lang="ru-RU" sz="5500" dirty="0" err="1" smtClean="0"/>
              <a:t>избирателната</a:t>
            </a:r>
            <a:r>
              <a:rPr lang="ru-RU" sz="5500" dirty="0" smtClean="0"/>
              <a:t> </a:t>
            </a:r>
            <a:r>
              <a:rPr lang="ru-RU" sz="5500" dirty="0" err="1" smtClean="0"/>
              <a:t>кутия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11. </a:t>
            </a:r>
            <a:r>
              <a:rPr lang="ru-RU" sz="5500" dirty="0" err="1" smtClean="0"/>
              <a:t>Гласуване</a:t>
            </a:r>
            <a:r>
              <a:rPr lang="ru-RU" sz="5500" dirty="0" smtClean="0"/>
              <a:t> при </a:t>
            </a:r>
            <a:r>
              <a:rPr lang="ru-RU" sz="5500" dirty="0" err="1" smtClean="0"/>
              <a:t>сгрешена</a:t>
            </a:r>
            <a:r>
              <a:rPr lang="ru-RU" sz="5500" dirty="0" smtClean="0"/>
              <a:t> </a:t>
            </a:r>
            <a:r>
              <a:rPr lang="ru-RU" sz="5500" dirty="0" err="1" smtClean="0"/>
              <a:t>бюлетина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12. </a:t>
            </a:r>
            <a:r>
              <a:rPr lang="ru-RU" sz="5500" dirty="0" err="1" smtClean="0"/>
              <a:t>Гласуване</a:t>
            </a:r>
            <a:r>
              <a:rPr lang="ru-RU" sz="5500" dirty="0" smtClean="0"/>
              <a:t> при показан и заснет вот, </a:t>
            </a:r>
            <a:r>
              <a:rPr lang="ru-RU" sz="5500" dirty="0" err="1" smtClean="0"/>
              <a:t>бюлетини</a:t>
            </a:r>
            <a:r>
              <a:rPr lang="ru-RU" sz="5500" dirty="0" smtClean="0"/>
              <a:t> с </a:t>
            </a:r>
            <a:r>
              <a:rPr lang="ru-RU" sz="5500" dirty="0" err="1" smtClean="0"/>
              <a:t>несъответстващ</a:t>
            </a:r>
            <a:r>
              <a:rPr lang="ru-RU" sz="5500" dirty="0" smtClean="0"/>
              <a:t> номер (</a:t>
            </a:r>
            <a:r>
              <a:rPr lang="ru-RU" sz="5500" dirty="0" err="1" smtClean="0"/>
              <a:t>недействителни</a:t>
            </a:r>
            <a:r>
              <a:rPr lang="ru-RU" sz="5500" dirty="0" smtClean="0"/>
              <a:t> </a:t>
            </a:r>
            <a:r>
              <a:rPr lang="ru-RU" sz="5500" dirty="0" err="1" smtClean="0"/>
              <a:t>бюлетини</a:t>
            </a:r>
            <a:r>
              <a:rPr lang="ru-RU" sz="5500" dirty="0" smtClean="0"/>
              <a:t>) </a:t>
            </a:r>
          </a:p>
          <a:p>
            <a:pPr marL="0" indent="0">
              <a:buNone/>
            </a:pPr>
            <a:r>
              <a:rPr lang="ru-RU" sz="5500" dirty="0" smtClean="0"/>
              <a:t>13. </a:t>
            </a:r>
            <a:r>
              <a:rPr lang="ru-RU" sz="5500" dirty="0" err="1" smtClean="0"/>
              <a:t>Закриване</a:t>
            </a:r>
            <a:r>
              <a:rPr lang="ru-RU" sz="5500" dirty="0" smtClean="0"/>
              <a:t> на </a:t>
            </a:r>
            <a:r>
              <a:rPr lang="ru-RU" sz="5500" dirty="0" err="1" smtClean="0"/>
              <a:t>изборния</a:t>
            </a:r>
            <a:r>
              <a:rPr lang="ru-RU" sz="5500" dirty="0" smtClean="0"/>
              <a:t> </a:t>
            </a:r>
            <a:r>
              <a:rPr lang="ru-RU" sz="5500" dirty="0" err="1" smtClean="0"/>
              <a:t>ден</a:t>
            </a:r>
            <a:endParaRPr lang="ru-RU" sz="5500" dirty="0" smtClean="0"/>
          </a:p>
          <a:p>
            <a:pPr marL="0" indent="0">
              <a:buNone/>
            </a:pPr>
            <a:r>
              <a:rPr lang="ru-RU" sz="5500" dirty="0" smtClean="0"/>
              <a:t>14. </a:t>
            </a:r>
            <a:r>
              <a:rPr lang="ru-RU" sz="5500" dirty="0" err="1" smtClean="0"/>
              <a:t>Гласуване</a:t>
            </a:r>
            <a:r>
              <a:rPr lang="ru-RU" sz="5500" dirty="0" smtClean="0"/>
              <a:t> </a:t>
            </a:r>
            <a:r>
              <a:rPr lang="ru-RU" sz="5500" dirty="0" err="1" smtClean="0"/>
              <a:t>машинно</a:t>
            </a:r>
            <a:endParaRPr lang="ru-RU" sz="5500" dirty="0" smtClean="0"/>
          </a:p>
          <a:p>
            <a:endParaRPr lang="bg-BG" sz="5500" dirty="0"/>
          </a:p>
        </p:txBody>
      </p:sp>
    </p:spTree>
    <p:extLst>
      <p:ext uri="{BB962C8B-B14F-4D97-AF65-F5344CB8AC3E}">
        <p14:creationId xmlns:p14="http://schemas.microsoft.com/office/powerpoint/2010/main" val="4050456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ПРЕБРОЯВАНЕ НА ГЛАСОВЕТЕ И ПОПЪЛВАНЕ НА ПРОТОКОЛИТЕ С РЕЗУЛТАТИТЕ ОТ ГЛАСУВАНЕТО </a:t>
            </a:r>
            <a:endParaRPr lang="bg-BG" sz="2800" b="1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1. </a:t>
            </a:r>
            <a:r>
              <a:rPr lang="ru-RU" dirty="0" err="1" smtClean="0"/>
              <a:t>Попълване</a:t>
            </a:r>
            <a:r>
              <a:rPr lang="ru-RU" dirty="0" smtClean="0"/>
              <a:t> на част I от </a:t>
            </a:r>
            <a:r>
              <a:rPr lang="ru-RU" dirty="0" err="1" smtClean="0"/>
              <a:t>протоколите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 err="1" smtClean="0"/>
              <a:t>Преброяване</a:t>
            </a:r>
            <a:r>
              <a:rPr lang="ru-RU" dirty="0" smtClean="0"/>
              <a:t> на </a:t>
            </a:r>
            <a:r>
              <a:rPr lang="ru-RU" dirty="0" err="1" smtClean="0"/>
              <a:t>бюлетините</a:t>
            </a:r>
            <a:r>
              <a:rPr lang="ru-RU" dirty="0" smtClean="0"/>
              <a:t> (</a:t>
            </a:r>
            <a:r>
              <a:rPr lang="ru-RU" dirty="0" err="1" smtClean="0"/>
              <a:t>гласовете</a:t>
            </a:r>
            <a:r>
              <a:rPr lang="ru-RU" dirty="0" smtClean="0"/>
              <a:t>) и </a:t>
            </a:r>
            <a:r>
              <a:rPr lang="ru-RU" dirty="0" err="1" smtClean="0"/>
              <a:t>попълване</a:t>
            </a:r>
            <a:r>
              <a:rPr lang="ru-RU" dirty="0" smtClean="0"/>
              <a:t> част ІІ от </a:t>
            </a:r>
            <a:r>
              <a:rPr lang="ru-RU" dirty="0" err="1" smtClean="0"/>
              <a:t>протоколите</a:t>
            </a:r>
            <a:endParaRPr lang="ru-RU" dirty="0" smtClean="0"/>
          </a:p>
          <a:p>
            <a:r>
              <a:rPr lang="ru-RU" dirty="0" smtClean="0"/>
              <a:t>2.1. </a:t>
            </a:r>
            <a:r>
              <a:rPr lang="ru-RU" dirty="0" err="1" smtClean="0"/>
              <a:t>Преброяване</a:t>
            </a:r>
            <a:r>
              <a:rPr lang="ru-RU" dirty="0" smtClean="0"/>
              <a:t> на </a:t>
            </a:r>
            <a:r>
              <a:rPr lang="ru-RU" dirty="0" err="1" smtClean="0"/>
              <a:t>бюлетините</a:t>
            </a:r>
            <a:r>
              <a:rPr lang="ru-RU" dirty="0" smtClean="0"/>
              <a:t> (</a:t>
            </a:r>
            <a:r>
              <a:rPr lang="ru-RU" dirty="0" err="1" smtClean="0"/>
              <a:t>гласовете</a:t>
            </a:r>
            <a:r>
              <a:rPr lang="ru-RU" dirty="0" smtClean="0"/>
              <a:t>) за партии, коалиции</a:t>
            </a:r>
          </a:p>
          <a:p>
            <a:r>
              <a:rPr lang="ru-RU" dirty="0" smtClean="0"/>
              <a:t>2.2. </a:t>
            </a:r>
            <a:r>
              <a:rPr lang="ru-RU" dirty="0" err="1" smtClean="0"/>
              <a:t>Преброяване</a:t>
            </a:r>
            <a:r>
              <a:rPr lang="ru-RU" dirty="0" smtClean="0"/>
              <a:t> на </a:t>
            </a:r>
            <a:r>
              <a:rPr lang="ru-RU" dirty="0" err="1" smtClean="0"/>
              <a:t>предпочитанията</a:t>
            </a:r>
            <a:r>
              <a:rPr lang="ru-RU" dirty="0" smtClean="0"/>
              <a:t> (</a:t>
            </a:r>
            <a:r>
              <a:rPr lang="ru-RU" dirty="0" err="1" smtClean="0"/>
              <a:t>преференциите</a:t>
            </a:r>
            <a:r>
              <a:rPr lang="ru-RU" dirty="0" smtClean="0"/>
              <a:t>) и </a:t>
            </a:r>
            <a:r>
              <a:rPr lang="ru-RU" dirty="0" err="1" smtClean="0"/>
              <a:t>попълване</a:t>
            </a:r>
            <a:r>
              <a:rPr lang="ru-RU" dirty="0" smtClean="0"/>
              <a:t> на част II, лист 2, т. 8 от протокола</a:t>
            </a:r>
          </a:p>
          <a:p>
            <a:r>
              <a:rPr lang="ru-RU" dirty="0" smtClean="0"/>
              <a:t>3. </a:t>
            </a:r>
            <a:r>
              <a:rPr lang="ru-RU" dirty="0" err="1" smtClean="0"/>
              <a:t>Пренасяне</a:t>
            </a:r>
            <a:r>
              <a:rPr lang="ru-RU" dirty="0" smtClean="0"/>
              <a:t> на </a:t>
            </a:r>
            <a:r>
              <a:rPr lang="ru-RU" dirty="0" err="1" smtClean="0"/>
              <a:t>данните</a:t>
            </a:r>
            <a:r>
              <a:rPr lang="ru-RU" dirty="0" smtClean="0"/>
              <a:t> от </a:t>
            </a:r>
            <a:r>
              <a:rPr lang="ru-RU" dirty="0" err="1" smtClean="0"/>
              <a:t>черновите</a:t>
            </a:r>
            <a:r>
              <a:rPr lang="ru-RU" dirty="0" smtClean="0"/>
              <a:t> в </a:t>
            </a:r>
            <a:r>
              <a:rPr lang="ru-RU" dirty="0" err="1" smtClean="0"/>
              <a:t>секционните</a:t>
            </a:r>
            <a:r>
              <a:rPr lang="ru-RU" dirty="0" smtClean="0"/>
              <a:t> </a:t>
            </a:r>
            <a:r>
              <a:rPr lang="ru-RU" dirty="0" err="1" smtClean="0"/>
              <a:t>протоколи</a:t>
            </a:r>
            <a:r>
              <a:rPr lang="ru-RU" dirty="0" smtClean="0"/>
              <a:t> на СИК</a:t>
            </a:r>
          </a:p>
          <a:p>
            <a:r>
              <a:rPr lang="ru-RU" dirty="0" smtClean="0"/>
              <a:t>4. </a:t>
            </a:r>
            <a:r>
              <a:rPr lang="ru-RU" dirty="0" err="1" smtClean="0"/>
              <a:t>Копиране</a:t>
            </a:r>
            <a:r>
              <a:rPr lang="ru-RU" dirty="0" smtClean="0"/>
              <a:t> на </a:t>
            </a:r>
            <a:r>
              <a:rPr lang="ru-RU" dirty="0" err="1" smtClean="0"/>
              <a:t>протоколите</a:t>
            </a:r>
            <a:r>
              <a:rPr lang="ru-RU" dirty="0" smtClean="0"/>
              <a:t> на СИК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986791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>
            <a:normAutofit/>
          </a:bodyPr>
          <a:lstStyle/>
          <a:p>
            <a:r>
              <a:rPr lang="bg-BG" sz="3200" b="1" dirty="0" smtClean="0"/>
              <a:t>ДЕЙСТВИТЕЛНА БЮЛЕТИНА</a:t>
            </a:r>
            <a:endParaRPr lang="bg-BG" sz="3200" b="1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3031527"/>
              </p:ext>
            </p:extLst>
          </p:nvPr>
        </p:nvGraphicFramePr>
        <p:xfrm>
          <a:off x="323528" y="956268"/>
          <a:ext cx="4536504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4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60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4016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bg-BG" dirty="0" smtClean="0"/>
                        <a:t>Х</a:t>
                      </a:r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dirty="0" smtClean="0"/>
                        <a:t>………………………..</a:t>
                      </a:r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5796136" y="1268760"/>
            <a:ext cx="504056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dirty="0" smtClean="0"/>
              <a:t>Х</a:t>
            </a:r>
            <a:endParaRPr lang="bg-BG" dirty="0"/>
          </a:p>
        </p:txBody>
      </p:sp>
      <p:sp>
        <p:nvSpPr>
          <p:cNvPr id="6" name="Овал 5"/>
          <p:cNvSpPr/>
          <p:nvPr/>
        </p:nvSpPr>
        <p:spPr>
          <a:xfrm>
            <a:off x="6876256" y="1263088"/>
            <a:ext cx="551452" cy="40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Овал 6"/>
          <p:cNvSpPr/>
          <p:nvPr/>
        </p:nvSpPr>
        <p:spPr>
          <a:xfrm>
            <a:off x="5846408" y="1844824"/>
            <a:ext cx="432048" cy="2880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8" name="Овал 7"/>
          <p:cNvSpPr/>
          <p:nvPr/>
        </p:nvSpPr>
        <p:spPr>
          <a:xfrm>
            <a:off x="6985264" y="1880828"/>
            <a:ext cx="504056" cy="2520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688" y="2981972"/>
            <a:ext cx="4541837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137" y="3423058"/>
            <a:ext cx="1719263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681" y="4509120"/>
            <a:ext cx="1719263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557" y="3882247"/>
            <a:ext cx="5238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7529" y="3889383"/>
            <a:ext cx="523875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64676"/>
              </p:ext>
            </p:extLst>
          </p:nvPr>
        </p:nvGraphicFramePr>
        <p:xfrm>
          <a:off x="292688" y="5157192"/>
          <a:ext cx="4541838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89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2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bg-B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Текстово поле 9"/>
          <p:cNvSpPr txBox="1"/>
          <p:nvPr/>
        </p:nvSpPr>
        <p:spPr>
          <a:xfrm>
            <a:off x="395536" y="587727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Х</a:t>
            </a:r>
            <a:endParaRPr lang="bg-BG" dirty="0"/>
          </a:p>
        </p:txBody>
      </p:sp>
      <p:sp>
        <p:nvSpPr>
          <p:cNvPr id="11" name="Текстово поле 10"/>
          <p:cNvSpPr txBox="1"/>
          <p:nvPr/>
        </p:nvSpPr>
        <p:spPr>
          <a:xfrm>
            <a:off x="1089360" y="5877272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Не подкрепям никого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2484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НЕДЕЙСТВИТЕЛНА</a:t>
            </a:r>
            <a:endParaRPr lang="bg-BG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290819"/>
            <a:ext cx="4541914" cy="185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Текстово поле 3"/>
          <p:cNvSpPr txBox="1"/>
          <p:nvPr/>
        </p:nvSpPr>
        <p:spPr>
          <a:xfrm>
            <a:off x="899592" y="278092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Х</a:t>
            </a:r>
            <a:endParaRPr lang="bg-BG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1619672" y="268656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………………………</a:t>
            </a:r>
            <a:endParaRPr lang="bg-B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Текстово поле 5"/>
              <p:cNvSpPr txBox="1"/>
              <p:nvPr/>
            </p:nvSpPr>
            <p:spPr>
              <a:xfrm>
                <a:off x="6876256" y="4293096"/>
                <a:ext cx="862774" cy="274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𝐴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l-GR" i="1" smtClean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bg-BG" dirty="0"/>
              </a:p>
            </p:txBody>
          </p:sp>
        </mc:Choice>
        <mc:Fallback xmlns="">
          <p:sp>
            <p:nvSpPr>
              <p:cNvPr id="6" name="Текстово поле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6256" y="4293096"/>
                <a:ext cx="862774" cy="274320"/>
              </a:xfrm>
              <a:prstGeom prst="rect">
                <a:avLst/>
              </a:prstGeom>
              <a:blipFill rotWithShape="1">
                <a:blip r:embed="rId3"/>
                <a:stretch>
                  <a:fillRect r="-9859" b="-24444"/>
                </a:stretch>
              </a:blipFill>
            </p:spPr>
            <p:txBody>
              <a:bodyPr/>
              <a:lstStyle/>
              <a:p>
                <a:r>
                  <a:rPr lang="bg-BG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717032"/>
            <a:ext cx="4541837" cy="185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Текстово поле 6"/>
          <p:cNvSpPr txBox="1"/>
          <p:nvPr/>
        </p:nvSpPr>
        <p:spPr>
          <a:xfrm>
            <a:off x="1136804" y="4671147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/>
              <a:t>Х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2224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bg-BG" dirty="0" smtClean="0"/>
              <a:t>ПРОТОКОЛ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МОЛЯ, ВСИЧКИ ДАННИ ДА ЗАПИШЕТЕ ПЪРВО В ЧЕРНОВАТА НА ПРОКОЛА И ЧАК КОГАТО ПРОВЕРИТЕ ВСИЧКИ КОНТРОЛИ, НАНЕСЕТЕ ДАННИТЕ В ОРИГИНАЛА!!!!</a:t>
            </a:r>
          </a:p>
          <a:p>
            <a:r>
              <a:rPr lang="ru-RU" dirty="0" smtClean="0"/>
              <a:t>ПЪРВО:   </a:t>
            </a:r>
            <a:r>
              <a:rPr lang="ru-RU" b="1" dirty="0" smtClean="0"/>
              <a:t>Буква А</a:t>
            </a:r>
            <a:r>
              <a:rPr lang="ru-RU" dirty="0" smtClean="0"/>
              <a:t> </a:t>
            </a:r>
            <a:r>
              <a:rPr lang="ru-RU" dirty="0" err="1" smtClean="0"/>
              <a:t>Препишете</a:t>
            </a:r>
            <a:r>
              <a:rPr lang="ru-RU" dirty="0" smtClean="0"/>
              <a:t> </a:t>
            </a:r>
            <a:r>
              <a:rPr lang="ru-RU" dirty="0" err="1" smtClean="0"/>
              <a:t>числото</a:t>
            </a:r>
            <a:r>
              <a:rPr lang="ru-RU" dirty="0" smtClean="0"/>
              <a:t> от точка 4 /</a:t>
            </a:r>
            <a:r>
              <a:rPr lang="ru-RU" dirty="0" err="1" smtClean="0"/>
              <a:t>четири</a:t>
            </a:r>
            <a:r>
              <a:rPr lang="ru-RU" dirty="0" smtClean="0"/>
              <a:t>/ от протокола за </a:t>
            </a:r>
            <a:r>
              <a:rPr lang="ru-RU" dirty="0" err="1" smtClean="0"/>
              <a:t>приемане</a:t>
            </a:r>
            <a:r>
              <a:rPr lang="ru-RU" dirty="0" smtClean="0"/>
              <a:t> и </a:t>
            </a:r>
            <a:r>
              <a:rPr lang="ru-RU" dirty="0" err="1" smtClean="0"/>
              <a:t>предаване</a:t>
            </a:r>
            <a:r>
              <a:rPr lang="ru-RU" dirty="0" smtClean="0"/>
              <a:t> на </a:t>
            </a:r>
            <a:r>
              <a:rPr lang="ru-RU" dirty="0" err="1" smtClean="0"/>
              <a:t>книжата</a:t>
            </a:r>
            <a:r>
              <a:rPr lang="ru-RU" dirty="0" smtClean="0"/>
              <a:t>, </a:t>
            </a:r>
            <a:r>
              <a:rPr lang="ru-RU" dirty="0" err="1" smtClean="0"/>
              <a:t>който</a:t>
            </a:r>
            <a:r>
              <a:rPr lang="ru-RU" dirty="0" smtClean="0"/>
              <a:t>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дадоха</a:t>
            </a:r>
            <a:r>
              <a:rPr lang="ru-RU" dirty="0" smtClean="0"/>
              <a:t> в </a:t>
            </a:r>
            <a:r>
              <a:rPr lang="ru-RU" dirty="0" err="1" smtClean="0"/>
              <a:t>събота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ВТОРО:  Напишете сбора от </a:t>
            </a:r>
            <a:r>
              <a:rPr lang="ru-RU" dirty="0" err="1" smtClean="0"/>
              <a:t>числата</a:t>
            </a:r>
            <a:r>
              <a:rPr lang="ru-RU" dirty="0" smtClean="0"/>
              <a:t> по точка 4/</a:t>
            </a:r>
            <a:r>
              <a:rPr lang="ru-RU" dirty="0" err="1" smtClean="0"/>
              <a:t>четири</a:t>
            </a:r>
            <a:r>
              <a:rPr lang="ru-RU" dirty="0" smtClean="0"/>
              <a:t>/ от протокола за </a:t>
            </a:r>
            <a:r>
              <a:rPr lang="ru-RU" dirty="0" err="1" smtClean="0"/>
              <a:t>приемане</a:t>
            </a:r>
            <a:r>
              <a:rPr lang="ru-RU" dirty="0" smtClean="0"/>
              <a:t> на </a:t>
            </a:r>
            <a:r>
              <a:rPr lang="ru-RU" dirty="0" err="1" smtClean="0"/>
              <a:t>избирателния</a:t>
            </a:r>
            <a:r>
              <a:rPr lang="ru-RU" dirty="0" smtClean="0"/>
              <a:t> </a:t>
            </a:r>
            <a:r>
              <a:rPr lang="ru-RU" dirty="0" err="1" smtClean="0"/>
              <a:t>списък</a:t>
            </a:r>
            <a:r>
              <a:rPr lang="ru-RU" dirty="0" smtClean="0"/>
              <a:t> и </a:t>
            </a:r>
            <a:r>
              <a:rPr lang="ru-RU" dirty="0" err="1" smtClean="0"/>
              <a:t>броя</a:t>
            </a:r>
            <a:r>
              <a:rPr lang="ru-RU" dirty="0" smtClean="0"/>
              <a:t> на </a:t>
            </a:r>
            <a:r>
              <a:rPr lang="ru-RU" dirty="0" err="1" smtClean="0"/>
              <a:t>хората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сте</a:t>
            </a:r>
            <a:r>
              <a:rPr lang="ru-RU" dirty="0" smtClean="0"/>
              <a:t> вписали </a:t>
            </a:r>
            <a:r>
              <a:rPr lang="ru-RU" dirty="0" err="1" smtClean="0"/>
              <a:t>допълнително</a:t>
            </a:r>
            <a:r>
              <a:rPr lang="ru-RU" dirty="0" smtClean="0"/>
              <a:t> в </a:t>
            </a:r>
            <a:r>
              <a:rPr lang="ru-RU" dirty="0" err="1" smtClean="0"/>
              <a:t>изборния</a:t>
            </a:r>
            <a:r>
              <a:rPr lang="ru-RU" dirty="0" smtClean="0"/>
              <a:t> </a:t>
            </a:r>
            <a:r>
              <a:rPr lang="ru-RU" dirty="0" err="1" smtClean="0"/>
              <a:t>ден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ТРЕТО:  </a:t>
            </a:r>
            <a:r>
              <a:rPr lang="ru-RU" dirty="0" err="1" smtClean="0"/>
              <a:t>Пребройте</a:t>
            </a:r>
            <a:r>
              <a:rPr lang="ru-RU" dirty="0" smtClean="0"/>
              <a:t> </a:t>
            </a:r>
            <a:r>
              <a:rPr lang="ru-RU" dirty="0" err="1" smtClean="0"/>
              <a:t>всички</a:t>
            </a:r>
            <a:r>
              <a:rPr lang="ru-RU" dirty="0" smtClean="0"/>
              <a:t> подписи в </a:t>
            </a:r>
            <a:r>
              <a:rPr lang="ru-RU" dirty="0" err="1" smtClean="0"/>
              <a:t>избирателния</a:t>
            </a:r>
            <a:r>
              <a:rPr lang="ru-RU" dirty="0" smtClean="0"/>
              <a:t> </a:t>
            </a:r>
            <a:r>
              <a:rPr lang="ru-RU" dirty="0" err="1" smtClean="0"/>
              <a:t>списък</a:t>
            </a:r>
            <a:r>
              <a:rPr lang="ru-RU" dirty="0" smtClean="0"/>
              <a:t>, </a:t>
            </a:r>
            <a:r>
              <a:rPr lang="ru-RU" dirty="0" err="1" smtClean="0"/>
              <a:t>включително</a:t>
            </a:r>
            <a:r>
              <a:rPr lang="ru-RU" dirty="0" smtClean="0"/>
              <a:t> и на </a:t>
            </a:r>
            <a:r>
              <a:rPr lang="ru-RU" dirty="0" err="1" smtClean="0"/>
              <a:t>дописаните</a:t>
            </a:r>
            <a:r>
              <a:rPr lang="ru-RU" dirty="0" smtClean="0"/>
              <a:t> под черта и запишете </a:t>
            </a:r>
            <a:r>
              <a:rPr lang="ru-RU" dirty="0" err="1" smtClean="0"/>
              <a:t>числото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ЧЕТВЪРТО:  </a:t>
            </a:r>
            <a:r>
              <a:rPr lang="ru-RU" dirty="0" err="1" smtClean="0"/>
              <a:t>Записвате</a:t>
            </a:r>
            <a:r>
              <a:rPr lang="ru-RU" dirty="0" smtClean="0"/>
              <a:t> </a:t>
            </a:r>
            <a:r>
              <a:rPr lang="ru-RU" dirty="0" err="1" smtClean="0"/>
              <a:t>броя</a:t>
            </a:r>
            <a:r>
              <a:rPr lang="ru-RU" dirty="0" smtClean="0"/>
              <a:t> на </a:t>
            </a:r>
            <a:r>
              <a:rPr lang="ru-RU" dirty="0" err="1" smtClean="0"/>
              <a:t>бюлетините</a:t>
            </a:r>
            <a:r>
              <a:rPr lang="ru-RU" dirty="0" smtClean="0"/>
              <a:t>, </a:t>
            </a:r>
            <a:r>
              <a:rPr lang="ru-RU" dirty="0" err="1" smtClean="0"/>
              <a:t>които</a:t>
            </a:r>
            <a:r>
              <a:rPr lang="ru-RU" dirty="0" smtClean="0"/>
              <a:t>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недействителни</a:t>
            </a:r>
            <a:r>
              <a:rPr lang="ru-RU" dirty="0" smtClean="0"/>
              <a:t>, но не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пуснати</a:t>
            </a:r>
            <a:r>
              <a:rPr lang="ru-RU" dirty="0" smtClean="0"/>
              <a:t> в </a:t>
            </a:r>
            <a:r>
              <a:rPr lang="ru-RU" dirty="0" err="1" smtClean="0"/>
              <a:t>избирателната</a:t>
            </a:r>
            <a:r>
              <a:rPr lang="ru-RU" dirty="0" smtClean="0"/>
              <a:t> </a:t>
            </a:r>
            <a:r>
              <a:rPr lang="ru-RU" dirty="0" err="1" smtClean="0"/>
              <a:t>кутия</a:t>
            </a:r>
            <a:r>
              <a:rPr lang="ru-RU" dirty="0" smtClean="0"/>
              <a:t>!  /например, </a:t>
            </a:r>
            <a:r>
              <a:rPr lang="ru-RU" dirty="0" err="1" smtClean="0"/>
              <a:t>тази</a:t>
            </a:r>
            <a:r>
              <a:rPr lang="ru-RU" dirty="0" smtClean="0"/>
              <a:t>, </a:t>
            </a:r>
            <a:r>
              <a:rPr lang="ru-RU" dirty="0" err="1" smtClean="0"/>
              <a:t>която</a:t>
            </a:r>
            <a:r>
              <a:rPr lang="ru-RU" dirty="0" smtClean="0"/>
              <a:t> </a:t>
            </a:r>
            <a:r>
              <a:rPr lang="ru-RU" dirty="0" err="1" smtClean="0"/>
              <a:t>сте</a:t>
            </a:r>
            <a:r>
              <a:rPr lang="ru-RU" dirty="0" smtClean="0"/>
              <a:t> поставили на </a:t>
            </a:r>
            <a:r>
              <a:rPr lang="ru-RU" dirty="0" err="1" smtClean="0"/>
              <a:t>таблото</a:t>
            </a:r>
            <a:r>
              <a:rPr lang="ru-RU" dirty="0" smtClean="0"/>
              <a:t>, или </a:t>
            </a:r>
            <a:r>
              <a:rPr lang="ru-RU" dirty="0" err="1" smtClean="0"/>
              <a:t>сгрешена</a:t>
            </a:r>
            <a:r>
              <a:rPr lang="ru-RU" dirty="0" smtClean="0"/>
              <a:t>, или </a:t>
            </a:r>
            <a:r>
              <a:rPr lang="ru-RU" dirty="0" err="1" smtClean="0"/>
              <a:t>повредена</a:t>
            </a:r>
            <a:r>
              <a:rPr lang="ru-RU" dirty="0" smtClean="0"/>
              <a:t>/, но </a:t>
            </a:r>
            <a:r>
              <a:rPr lang="ru-RU" dirty="0" err="1" smtClean="0"/>
              <a:t>запомнете</a:t>
            </a:r>
            <a:r>
              <a:rPr lang="ru-RU" dirty="0" smtClean="0"/>
              <a:t>, не </a:t>
            </a:r>
            <a:r>
              <a:rPr lang="ru-RU" dirty="0" err="1" smtClean="0"/>
              <a:t>са</a:t>
            </a:r>
            <a:r>
              <a:rPr lang="ru-RU" dirty="0" smtClean="0"/>
              <a:t> </a:t>
            </a:r>
            <a:r>
              <a:rPr lang="ru-RU" dirty="0" err="1" smtClean="0"/>
              <a:t>пуснати</a:t>
            </a:r>
            <a:r>
              <a:rPr lang="ru-RU" dirty="0" smtClean="0"/>
              <a:t> в </a:t>
            </a:r>
            <a:r>
              <a:rPr lang="ru-RU" dirty="0" err="1" smtClean="0"/>
              <a:t>избирателната</a:t>
            </a:r>
            <a:r>
              <a:rPr lang="ru-RU" dirty="0" smtClean="0"/>
              <a:t> </a:t>
            </a:r>
            <a:r>
              <a:rPr lang="ru-RU" dirty="0" err="1" smtClean="0"/>
              <a:t>кутия</a:t>
            </a:r>
            <a:r>
              <a:rPr lang="ru-RU" dirty="0" smtClean="0"/>
              <a:t>!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73682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СЛЕД КАТО ЗАПИШЕТЕ ГОРНИТЕ ДАННИ, ВЗЕМЕТЕ РАЗПЕЧАТКАТА ОТ МАШИНАТА И ПОПЪЛНЕТЕ В ПРОТОКОЛА</a:t>
            </a:r>
          </a:p>
          <a:p>
            <a:pPr marL="0" indent="0">
              <a:buNone/>
            </a:pPr>
            <a:r>
              <a:rPr lang="ru-RU" dirty="0" smtClean="0"/>
              <a:t> ПЕТО:</a:t>
            </a:r>
          </a:p>
          <a:p>
            <a:pPr marL="0" indent="0">
              <a:buNone/>
            </a:pPr>
            <a:r>
              <a:rPr lang="ru-RU" dirty="0" smtClean="0"/>
              <a:t>точка 4 б: </a:t>
            </a:r>
            <a:r>
              <a:rPr lang="ru-RU" dirty="0" err="1" smtClean="0"/>
              <a:t>брой</a:t>
            </a:r>
            <a:r>
              <a:rPr lang="ru-RU" dirty="0" smtClean="0"/>
              <a:t> на </a:t>
            </a:r>
            <a:r>
              <a:rPr lang="ru-RU" dirty="0" err="1" smtClean="0"/>
              <a:t>участвалите</a:t>
            </a:r>
            <a:r>
              <a:rPr lang="ru-RU" dirty="0" smtClean="0"/>
              <a:t> в </a:t>
            </a:r>
            <a:r>
              <a:rPr lang="ru-RU" dirty="0" err="1" smtClean="0"/>
              <a:t>машинното</a:t>
            </a:r>
            <a:r>
              <a:rPr lang="ru-RU" dirty="0" smtClean="0"/>
              <a:t> </a:t>
            </a:r>
            <a:r>
              <a:rPr lang="ru-RU" dirty="0" err="1" smtClean="0"/>
              <a:t>гласуване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точка 6 б: общ </a:t>
            </a:r>
            <a:r>
              <a:rPr lang="ru-RU" dirty="0" err="1" smtClean="0"/>
              <a:t>брой</a:t>
            </a:r>
            <a:r>
              <a:rPr lang="ru-RU" dirty="0" smtClean="0"/>
              <a:t> на </a:t>
            </a:r>
            <a:r>
              <a:rPr lang="ru-RU" dirty="0" err="1" smtClean="0"/>
              <a:t>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гласове</a:t>
            </a:r>
            <a:r>
              <a:rPr lang="ru-RU" dirty="0" smtClean="0"/>
              <a:t> от </a:t>
            </a:r>
            <a:r>
              <a:rPr lang="ru-RU" dirty="0" err="1" smtClean="0"/>
              <a:t>машината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точка 6.1б: </a:t>
            </a:r>
            <a:r>
              <a:rPr lang="ru-RU" dirty="0" err="1" smtClean="0"/>
              <a:t>брой</a:t>
            </a:r>
            <a:r>
              <a:rPr lang="ru-RU" dirty="0" smtClean="0"/>
              <a:t> на </a:t>
            </a:r>
            <a:r>
              <a:rPr lang="ru-RU" dirty="0" err="1" smtClean="0"/>
              <a:t>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гласове</a:t>
            </a:r>
            <a:r>
              <a:rPr lang="ru-RU" dirty="0" smtClean="0"/>
              <a:t> за </a:t>
            </a:r>
            <a:r>
              <a:rPr lang="ru-RU" dirty="0" err="1" smtClean="0"/>
              <a:t>кандидатски</a:t>
            </a:r>
            <a:r>
              <a:rPr lang="ru-RU" dirty="0" smtClean="0"/>
              <a:t> </a:t>
            </a:r>
            <a:r>
              <a:rPr lang="ru-RU" dirty="0" err="1" smtClean="0"/>
              <a:t>листи</a:t>
            </a:r>
            <a:r>
              <a:rPr lang="ru-RU" dirty="0" smtClean="0"/>
              <a:t> /от </a:t>
            </a:r>
            <a:r>
              <a:rPr lang="ru-RU" dirty="0" err="1" smtClean="0"/>
              <a:t>машината</a:t>
            </a:r>
            <a:r>
              <a:rPr lang="ru-RU" dirty="0" smtClean="0"/>
              <a:t>/</a:t>
            </a:r>
          </a:p>
          <a:p>
            <a:pPr marL="0" indent="0">
              <a:buNone/>
            </a:pPr>
            <a:r>
              <a:rPr lang="ru-RU" dirty="0" smtClean="0"/>
              <a:t>точка 6.2б: </a:t>
            </a:r>
            <a:r>
              <a:rPr lang="ru-RU" dirty="0" err="1" smtClean="0"/>
              <a:t>брой</a:t>
            </a:r>
            <a:r>
              <a:rPr lang="ru-RU" dirty="0" smtClean="0"/>
              <a:t> на </a:t>
            </a:r>
            <a:r>
              <a:rPr lang="ru-RU" dirty="0" err="1" smtClean="0"/>
              <a:t>гласовете</a:t>
            </a:r>
            <a:r>
              <a:rPr lang="ru-RU" dirty="0" smtClean="0"/>
              <a:t> „Не </a:t>
            </a:r>
            <a:r>
              <a:rPr lang="ru-RU" dirty="0" err="1" smtClean="0"/>
              <a:t>подкрепям</a:t>
            </a:r>
            <a:r>
              <a:rPr lang="ru-RU" dirty="0" smtClean="0"/>
              <a:t> никого“ /от </a:t>
            </a:r>
            <a:r>
              <a:rPr lang="ru-RU" dirty="0" err="1" smtClean="0"/>
              <a:t>машината</a:t>
            </a:r>
            <a:r>
              <a:rPr lang="ru-RU" dirty="0" smtClean="0"/>
              <a:t>/</a:t>
            </a:r>
          </a:p>
          <a:p>
            <a:pPr marL="0" indent="0">
              <a:buNone/>
            </a:pPr>
            <a:r>
              <a:rPr lang="ru-RU" dirty="0" smtClean="0"/>
              <a:t>точка 7: </a:t>
            </a:r>
            <a:r>
              <a:rPr lang="ru-RU" dirty="0" err="1" smtClean="0"/>
              <a:t>попълнете</a:t>
            </a:r>
            <a:r>
              <a:rPr lang="ru-RU" dirty="0" smtClean="0"/>
              <a:t> </a:t>
            </a:r>
            <a:r>
              <a:rPr lang="ru-RU" dirty="0" err="1" smtClean="0"/>
              <a:t>действителните</a:t>
            </a:r>
            <a:r>
              <a:rPr lang="ru-RU" dirty="0" smtClean="0"/>
              <a:t> </a:t>
            </a:r>
            <a:r>
              <a:rPr lang="ru-RU" dirty="0" err="1" smtClean="0"/>
              <a:t>гласове</a:t>
            </a:r>
            <a:r>
              <a:rPr lang="ru-RU" dirty="0" smtClean="0"/>
              <a:t> за всяка партия или коалиция от </a:t>
            </a:r>
            <a:r>
              <a:rPr lang="ru-RU" dirty="0" err="1" smtClean="0"/>
              <a:t>машината</a:t>
            </a:r>
            <a:r>
              <a:rPr lang="ru-RU" dirty="0" smtClean="0"/>
              <a:t>.  </a:t>
            </a:r>
            <a:r>
              <a:rPr lang="ru-RU" dirty="0" err="1" smtClean="0"/>
              <a:t>Където</a:t>
            </a:r>
            <a:r>
              <a:rPr lang="ru-RU" dirty="0" smtClean="0"/>
              <a:t> </a:t>
            </a:r>
            <a:r>
              <a:rPr lang="ru-RU" dirty="0" err="1" smtClean="0"/>
              <a:t>няма</a:t>
            </a:r>
            <a:r>
              <a:rPr lang="ru-RU" dirty="0" smtClean="0"/>
              <a:t> </a:t>
            </a:r>
            <a:r>
              <a:rPr lang="ru-RU" dirty="0" err="1" smtClean="0"/>
              <a:t>гласове</a:t>
            </a:r>
            <a:r>
              <a:rPr lang="ru-RU" dirty="0" smtClean="0"/>
              <a:t> пишете </a:t>
            </a:r>
            <a:r>
              <a:rPr lang="ru-RU" dirty="0" err="1" smtClean="0"/>
              <a:t>нула</a:t>
            </a:r>
            <a:r>
              <a:rPr lang="ru-RU" dirty="0" smtClean="0"/>
              <a:t> с дума и цифра.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СЛЕД ЗАПИСВАНЕ В ПРОТОКОЛА НА ТЕЗИ ДАННИ ОТ РАЗПЕЧАТКАТА, ЗАПОЧНЕТЕ ДА ЗАПИСВАТЕ В ЧЕРНОВАТА ОТ ПРОТОКОЛА ЗА ВСЯКА ПАРТИЯ ИЛИ КОАЛИЦИЯ БРОЯ НА  ПРЕФЕРЕНЦИИТЕ ЗА ВСЕКИ ОТ КАНДИДАТИЕ Й /</a:t>
            </a:r>
            <a:r>
              <a:rPr lang="ru-RU" dirty="0" err="1" smtClean="0">
                <a:solidFill>
                  <a:srgbClr val="FF0000"/>
                </a:solidFill>
              </a:rPr>
              <a:t>ако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има</a:t>
            </a:r>
            <a:r>
              <a:rPr lang="ru-RU" dirty="0" smtClean="0">
                <a:solidFill>
                  <a:srgbClr val="FF0000"/>
                </a:solidFill>
              </a:rPr>
              <a:t> преференции/ </a:t>
            </a:r>
          </a:p>
          <a:p>
            <a:pPr marL="0" indent="0">
              <a:buNone/>
            </a:pPr>
            <a:r>
              <a:rPr lang="ru-RU" dirty="0" smtClean="0"/>
              <a:t>Например: Партия Х – за кандидат 102 – 5 преференции, за кандидат 110 – 1 преференция;</a:t>
            </a:r>
          </a:p>
          <a:p>
            <a:pPr marL="0" indent="0">
              <a:buNone/>
            </a:pPr>
            <a:r>
              <a:rPr lang="ru-RU" dirty="0" smtClean="0"/>
              <a:t>Партия У – за кандидат 105 – 8 преференции и т.н.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314723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1400</Words>
  <Application>Microsoft Office PowerPoint</Application>
  <PresentationFormat>Презентация на цял екран (4:3)</PresentationFormat>
  <Paragraphs>115</Paragraphs>
  <Slides>14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тема</vt:lpstr>
      <vt:lpstr>ОБУЧЕНИЕ СИК</vt:lpstr>
      <vt:lpstr>Имат право да гласуват</vt:lpstr>
      <vt:lpstr>ВАЛИДНОСТ НА ЛИЧНИ ДОКУМЕНТИ</vt:lpstr>
      <vt:lpstr>ИЗБОРЕН ДЕН</vt:lpstr>
      <vt:lpstr>ПРЕБРОЯВАНЕ НА ГЛАСОВЕТЕ И ПОПЪЛВАНЕ НА ПРОТОКОЛИТЕ С РЕЗУЛТАТИТЕ ОТ ГЛАСУВАНЕТО </vt:lpstr>
      <vt:lpstr>ДЕЙСТВИТЕЛНА БЮЛЕТИНА</vt:lpstr>
      <vt:lpstr>НЕДЕЙСТВИТЕЛНА</vt:lpstr>
      <vt:lpstr>ПРОТОКОЛ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  <vt:lpstr>Презентация на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ОБУЧЕНИЕ СИК</dc:title>
  <dc:creator>RIK3</dc:creator>
  <cp:lastModifiedBy>Vanya</cp:lastModifiedBy>
  <cp:revision>16</cp:revision>
  <cp:lastPrinted>2021-03-21T10:33:36Z</cp:lastPrinted>
  <dcterms:created xsi:type="dcterms:W3CDTF">2021-03-21T09:06:47Z</dcterms:created>
  <dcterms:modified xsi:type="dcterms:W3CDTF">2021-03-22T08:52:11Z</dcterms:modified>
</cp:coreProperties>
</file>